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is love ! His mercy brightens 
All the path in which we rove ; 
Bliss He wakes, and woe He lightens; 
God is light, and God is lov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is light, and God is love ! 
God is light, and God is love I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hance and change are busy ever ; 
Man decays, and ages move; 
But His mercy waneth never; 
God is light, and God is lov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E'en the hour that darkest seemeth 
Will His changeless goodness prove; 
From the gloom His brightness streameth ;
God is light, and God is love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2026-06-10T10:03:36Z</dcterms:created>
  <dcterms:modified xsi:type="dcterms:W3CDTF">2026-06-10T10:03:36Z</dcterms:modified>
  <dc:title>Hymn : 1190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