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8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ின் நாமம் ஏறெடு, 
வருத்தப்பட்டோனே நீ 
சந்தோஷம் உன்னை ஆட்கொள்ளும் 
எங்கு நீ சென்றால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8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ின் நாமமே 
உலகத்தின் நாமமே 
மீட்பரின் நாமமே 
பரலோக சந்தோஷ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8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யேசுவின் நாமம் ஏறெடு 
அதாபத்தில் கேடகம் 
சோதனைகள் சூழும் போது 
அவரை நோக்கி ஜெபி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8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லையேறப்பெற்ற நாமம், 
என் உள்ளத்தில் சந்தோஷம் 
அவர் என்னைச் சேர்க்கும் போது 
அவர் துதி என் நாவ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8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ம் பிராயாணம் ஓயும்போது, 
ராஜனாய் முடி சூட்டி 
அவரின் பாதம் பணிவோம் 
நீடுழி நாட்களா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58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2026-06-07T10:38:50Z</dcterms:created>
  <dcterms:modified xsi:type="dcterms:W3CDTF">2026-06-07T10:38:50Z</dcterms:modified>
  <dc:title>ஆன்மிகத் தொனி : 585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