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் அவர் வல்லவர்
அவர் கிருபை என்றும் உள்ளது
பெருவெள்ளத்தின் இரைச்சல் போல
துதித்திடுவோம் அவர் நாமத்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ம் ஞானமும் ஸ்தோத்திரம் கனமும்
வல்லமை பெலனும் என் இயேசுவிற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ுக்காய் நான் காத்திருந்தேன்
அவர் என்னிடமாய் சாய்ந்து கேட்டார்
பாதாளமான குழியினின்றும்
உளையான சேற்றினின்றும்
அல்லேலூயா (4)  --- மகத்துவ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எந்தன் கர்த்தாவே எந்தன் இயேசுவே
நீர் அல்லால் எனக்கொரு நன்மையும் இல்லை
பூமியில் உள்ள பரிசுத்தரோ
அவர் எனக்கு சகோதரர்கள் 
அல்லேலூயா (4)  --- மகத்துவ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2026-07-30T22:05:30Z</dcterms:created>
  <dcterms:modified xsi:type="dcterms:W3CDTF">2026-07-30T22:05:30Z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