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ள்ளிகளையும் அம்புகளையும் சாவுக்கேதுவானவைகளையும் எறிகிற பைத்தியக்காரன் எப்படியிருக்கிறானோ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ே, தனக்கடுத்தவனை வஞ்சித்து: நான் விளையாட்டுக்கல்லவோ செய்தேன் என்று சொல்லுகிற மனுஷனும் இ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றகில்லாமல் நெருப்பு அவியும்; கோள்சொல்லுகிறவனில்லாமல் சண்டை அடங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ிகள் தழலுக்கும், விறகு நெருப்புக்கும் ஏதுவானதுபோல, வாதுப்பிரியன் சண்டைகளை மூட்டுகிறதற்கு ஏதுவான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ள்காரனுடைய வார்த்தைகள் விளையாட்டுப்போலிருக்கும்; ஆனாலும் அவைகள் உள்ளத்திற்குள் தை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ேச அனலைக் காண்பிக்கிற உதடுகளோடு கூடிய தீயநெஞ்சம் வெள்ளிப்பூச்சு பூசிய ஓட்டைப்போல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கைஞன் தன் உள்ளத்தில் கபடத்தை மறைத்து, தன் உதடுகளினால் சூதுபேச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இதம்பேசினாலும் அவனை நம்பாதே; அவன் இருதயத்தில் ஏழு அருவருப்புகள் உ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கையை வஞ்சகமாய் மறைத்துவைக்கிறவனெவனோ அவனுடைய பொல்லாங்கு மகா சபையிலே வெளிப்படுத்த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டுகுழியை வெட்டுகிறவன் தானே அதில் விழுவான்; கல்லைப் புரட்டுகிறவன்மேல் அந்தக் கல் திரும்ப விழ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யானது தான் கக்கினதைத் தின்னும்படி திரும்புவதுபோல, மூடனும் தன் மூடத்தனத்துக்குத் திரும்ப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ள்ளநாவு தன்னால் கிலேசப்பட்டவர்களைப் பகைக்கும்; இச்சகம்பேசும் வாய் அழிவை உண்டுபண்ண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ஷ்ணகாலத்திலே உறைந்தபனியும், அறுப்புக்காலத்திலே மழையும் தகாததுபோல, மூடனுக்கு மகிமை த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டைக்கலான் குருவி அலைந்துபோவதுபோலும், தகைவிலான் குருவி பறந்துபோவதுபோலும், காரணமில்லாமல் இட்ட சாபம் தங்க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ுதிரைக்குச் சவுக்கும், கழுதைக்குக் கடிவாளமும், மூடனுடைய முதுகுக்குப் பிரம்பும் ஏற்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டனுக்கு அவன் மதியீனத்தின்படி மறுஉத்தரவு கொடாதே; கொடுத்தால் நீயும் அவனைப் போலாவ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ுக்கு அவன் மதியீனத்தின்படி மறுஉத்தரவு கொடு; கொடாவிட்டால் அவன் தன் பார்வைக்கு ஞானியாயிருப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ூடன் கையிலே செய்தி அனுப்புகிறவன் தன் கால்களையே தறித்துக்கொண்டு நஷ்டத்தை அடை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ின் கால்கள் குந்திக்குந்தி நடக்கும், அப்படியே மூடரின் வாயிலுள்ள உவமைச்சொல்லும் குந்த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ூடனுக்குக் கனத்தைக் கொடுக்கிறவன் கவணிலே கல்லைக்கட்டுகிறவன் போல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ூடன் வாயில் அகப்பட்ட பழமொழி வெறியன் கையில் அகப்பட்ட முள்ள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பார்வைக்கு ஞானியாயிருப்பவனைக் கண்டாயானால், அவனைப்பார்க்கிலும் மூடனைக்குறித்து அதிக நம்பிக்கையாயிருக்கல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த்தவன் அனைவரையும் நோகப்பண்ணி, மூடனையும் வேலைகொள்ளுகிறான், மீறி நடக்கிறவர்களையும் வேலைகொள்ள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ழியிலே சிங்கம் இருக்கும், நடு வீதியிலே சிங்கம் இருக்கும் என்று சோம்பேறி சொல்லு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தவு கீல்மூளையில் ஆடுகிறதுபோல,சோம்பேறியும் படுக்கையில் ஆடிக்கொண்டிருக்கி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ோம்பேறி தன் கையைக் கலத்திலே வைத்து அதைத் தன் வாய்க்குத் திரும்ப எடுக்க வருத்தப்படுகி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த்தியுள்ள மறுஉத்தரவு சொல்லத்தகும் ஏழுபேரைப்பார்க்கிலும் சோம்பேறி தன் பார்வைக்கு அதிக ஞானமுள்ள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ழியே போகையில் தனக்கடாத வழக்கில் தலையிடுகிறவன் நாயைக் காதைப் பிடித்திழுக்கிறவனைப்போலிருக்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ழியே போகையில் தனக்கடாத வழக்கில் தலையிடுகிறவன் நாயைக் காதைப் பிடித்திழுக்கிறவனைப்போலிருக்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s a mad man who casts firebrands, arrows, and dea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So is the man that deceives his neighbour, and says, Am not I in spor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Where no wood is, there the fire goes out: so where there is no talebearer, the strife cea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s coals are to burning coals, and wood to fire; so is a contentious man to kindle str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 words of a talebearer are as wounds, and they go down into the innermost parts of the be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rning lips and a wicked heart are like a potsherd covered with silver dro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e that hates dissembles with his lips, and lays up deceit within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en he speaks fair, believe him not: for there are seven abominations in his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Whose hatred is covered by deceit, his wickedness shall be showed before the whole congreg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oso digs a pit shall fall therein: and he that rolls a stone, it will return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s a dog returns to his vomit, so a fool returns to his fol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 lying tongue hates those that are afflicted by it; and a flattering mouth works ru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s snow in summer, and as rain in harvest, so honour is not suitable for a foo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s the bird by wandering, as the swallow by flying, so the curse causeless shall no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 whip for the horse, a bridle for the ass, and a rod for the fool's ba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swer not a fool according to his folly, lest you also be like u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swer a fool according to his folly, lest he be wise in his own conce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that sends a message by the hand of a fool cuts off the feet, and drinks dama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legs of the lame are not equal: so is a parable in the mouth of foo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s he that binds a stone in a sling, so is he that gives honour to a foo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s a thorn goes up into the hand of a drunkard, so is a parable in the mouths of foo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ee you a man wise in his own conceit? there is more hope of a fool than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great God that formed all things both rewards the fool, and rewards transgress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slothful man says, There is a lion in the way; a lion is in the stre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s the door turns upon his hinges, so does the slothful upon his b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slothful hides his hand in his bosom; it grieves him to bring it again to his m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sluggard is wiser in his own conceit than seven men that can render a rea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 that passes by, and meddles with strife belonging not to him, is like one that takes a dog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rbs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2026-09-05T21:48:27Z</dcterms:created>
  <dcterms:modified xsi:type="dcterms:W3CDTF">2026-09-05T21:48:27Z</dcterms:modified>
  <dc:title>Proverbs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