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எந்தன் நேசரே,
கண்டேன் வேத நூலிலே;
பாலர் அவர் சொந்தந்தான்,
தாங்க அவர் வல்லோர்த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மீட்க மரித்தார்,
மோட்ச வாசல் திறந்தார்,
எந்தன் பாவம் நீக்குவார்,
பாலன் என்னை ரட்ச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வீனம் நோவிலும்
என்றும் என்னை நேசிக்கும்
இயேசு தாங்கித் தேற்றுவார்,
பாதுகாக்க வர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மீட்பர் இயேசுவே,
தாங்குவார் என்னருகே;
நேசனாய் நான் மரித்தால்
மோட்சம் சேர்ப்பார் அன்பின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
இயேசு என் நேசர்,
இயேசு என் நேசர்,
மெய் வேத வாக்கி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2026-07-30T15:31:42Z</dcterms:created>
  <dcterms:modified xsi:type="dcterms:W3CDTF">2026-07-30T15:31:42Z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