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13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 எந்தன் நேசரே,
கண்டேன் வேத நூலிலே;
பாலர் அவர் சொந்தந்தான்,
தாங்க அவர் வல்லோர்தா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நேசர்,
இயேசு என் நேசர்,
இயேசு என் நேசர்,
மெய் வேத வாக்கி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னை மீட்க மரித்தார்,
மோட்ச வாசல் திறந்தார்,
எந்தன் பாவம் நீக்குவார்,
பாலன் என்னை ரட்சிப்ப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நேசர்,
இயேசு என் நேசர்,
இயேசு என் நேசர்,
மெய் வேத வாக்கி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ெலவீனம் நோவிலும்
என்றும் என்னை நேசிக்கும்
இயேசு தாங்கித் தேற்றுவார்,
பாதுகாக்க வர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நேசர்,
இயேசு என் நேசர்,
இயேசு என் நேசர்,
மெய் வேத வாக்கி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ந்தன் மீட்பர் இயேசுவே,
தாங்குவார் என்னருகே;
நேசனாய் நான் மரித்தால்
மோட்சம் சேர்ப்பார் அன்பினா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நேசர்,
இயேசு என் நேசர்,
இயேசு என் நேசர்,
மெய் வேத வாக்கித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2026-09-14T08:37:29Z</dcterms:created>
  <dcterms:modified xsi:type="dcterms:W3CDTF">2026-09-14T08:37:29Z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