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ர் எனக்கு மறைவிடமாயிருக்கிறீர்; என்னை நீர் இக்கட்டுக்கு விலக்கிக்காத்து, இரட்சணியப் பாடல்கள் என்னைச் சூழ்ந்துகொள்ளும்படி செய்வீர். (சேலா.)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 உனக்குப் போதித்து, நீ நடக்கவேண்டிய வழியை உனக்குக் காட்டுவேன்; உன்மேல் என் கண்ணை வைத்து, உனக்கு ஆலோசனை சொல்லுவ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 உனக்குப் போதித்து, நீ நடக்கவேண்டிய வழியை உனக்குக் காட்டுவேன்; உன்மேல் என் கண்ணை வைத்து, உனக்கு ஆலோசனை சொல்லுவ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ாரினாலும் கடிவாளத்தினாலும் வாய் கட்டப்பட்டாலொழிய, உன் கிட்டச் சேராத புத்தியில்லாக் குதிரையைப்போலவும் கோவேறு கழுதையைப்போலவும் இருக்கவேண்டா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ாரினாலும் கடிவாளத்தினாலும் வாய் கட்டப்பட்டாலொழிய, உன் கிட்டச் சேராத புத்தியில்லாக் குதிரையைப்போலவும் கோவேறு கழுதையைப்போலவும் இருக்கவேண்டா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ுன்மார்க்கனுக்கு அநேக வேதனைகளுண்டு; கர்த்தரை நம்பியிருக்கிறவனையோ கிருபை சூழ்ந்துகொள்ள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திமான்களே, கர்த்தருக்குள் மகிழ்ந்து களிகூருங்கள்; செம்மையான இருதயமுள்ளவர்களே, நீங்கள் எல்லாரும் ஆனந்த முழக்கமிடுங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வனுடைய மீறுதல் மன்னிக்கப்பட்டதோ, எவனுடைய பாவம் மூடப்பட்டதோ அவன் பாக்கியவ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வனுடைய அக்கிரமத்தைக் கர்த்தர் எண்ணாதிருக்கிறாரோ, எவனுடைய ஆவியில் கபடமில்லாதிருக்கிறதோ, அவன் பாக்கியவ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அடக்கிவைத்தமட்டும், நித்தம் என் கதறுதலினாலே என் எலும்புகள் உலர்ந்துபோயிற்ற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ரவும் பகலும் என்மேல் உம்முடைய கை பாரமாயிருந்ததினால் என் சரீரம் உஷ்ணகால வறட்சிபோல வறண்டுபோயிற்று. (சேலா.)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என் அக்கிரமத்தை மறைக்காமல், என் பாவத்தை உமக்கு அறிவித்தேன்; என் மீறுதல்களைக் கர்த்தருக்கு அறிக்கையிடுவேன் என்றேன்; தேவரீர் என் பாவத்தின் தோஷத்தை மன்னித்தீர்.(சேலா.)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என் அக்கிரமத்தை மறைக்காமல், என் பாவத்தை உமக்கு அறிவித்தேன்; என் மீறுதல்களைக் கர்த்தருக்கு அறிக்கையிடுவேன் என்றேன்; தேவரீர் என் பாவத்தின் தோஷத்தை மன்னித்தீர்.(சேலா.)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ற்காகச் சகாயங்கிடைக்குங் காலத்தில் பக்தியுள்ளவனெவனும் உம்மை நோக்கி விண்ணப்பஞ்செய்வான்; அப்பொழுது மிகுந்த ஜலப்பிரவாகம் வந்தாலும் அது அவனை அணுகா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ற்காகச் சகாயங்கிடைக்குங் காலத்தில் பக்தியுள்ளவனெவனும் உம்மை நோக்கி விண்ணப்பஞ்செய்வான்; அப்பொழுது மிகுந்த ஜலப்பிரவாகம் வந்தாலும் அது அவனை அணுகா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38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నా దాగు చోటు నీవే, శ్రమలోనుండి నీవు నన్ను రక్షించెదవు విమోచన గానములతో నీవు నన్ను ఆవరించెదవ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నీకు ఉపదేశము చేసెదను నీవు నడవవలసిన మార్గ మును నీకు బోధించెదను నీమీద దృష్టియుంచి నీకు ఆలోచ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ప్పెద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బుద్ధి జ్ఞానములులేని గుఱ్ఱమువలెనైనను కంచరగాడిద వలెనైనను మీరు ఉండకుడి అవి నీ దగ్గరకు తేబడునట్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టి నోరు వారుతోను కళ్లెముతోను బిగ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భక్తిహీనులకు అనేక వేదనలు కలుగుచున్నవి యెహోవాయందు నమి్మకయుంచువానిని కృప ఆవ రించుచు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నీతిమంతులారా, యెహోవానుబట్టి సంతోషించుడి ఉల్లపించుడి యథార్థ హృదయులారా, మీరందరు ఆనందగానము చేయు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తన అతిక్రమములకు పరిహారమునొందినవాడు తన పాపమునకు ప్రాయశ్చిత్తము నొందినవాడు ధన్యు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యెహోవాచేత నిర్దోషి అని యెంచబడినవాడు ఆత్మలో కపటములేనివాడు ధన్యు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నేను మౌనినై యుండగా దినమంతయు నేను చేసిన నా ఆర్తధ్వనివలన నాయెముకలు క్షీణించిన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దివారాత్రులు నీ చెయ్యి నామీద బరువుగా నుండెను నా సారము వేసవికాలమున ఎండినట్టాయెను. (సెలా.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నా దోషమును కప్పుకొనక నీ యెదుట నాపాపము ఒప్పుకొంటిని యెహోవా సన్నిధిని నా అతిక్రమములు ఒప్పు కొంద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నుకొంటిని. నీవు నా పాపదోషమును పరిహరించియున్నావు. (సెలా.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కావున నీ దర్శనకాలమందు భక్తిగలవారందరు నిన్ను ప్రార్థనచేయుదురు. విస్తార జలప్రవాహములు పొరలివచ్చిన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శ్చయముగా అవి వారిమీదికి రావ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2026-08-01T12:32:41Z</dcterms:created>
  <dcterms:modified xsi:type="dcterms:W3CDTF">2026-08-01T12:32:41Z</dcterms:modified>
  <dc:title>சங்கீதம் : 32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