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85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Brief life is here our portion ; 
Brief sorrow, short-lived care ; 
The life that knows no ending, 
The tearless life, is there : 
O happy retribution : 
Short toil, eternal rest ; 
For mortals and for sinners 
A mansion with the bles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There grief is turned to pleasure, 
Such pleasure, as below 
No human voice can utter, 
No human heart can know : 
And now we fight the battle, 
But then shall wear the crown 
Of full and everlasting, 
And passionless renow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And there is David's fountain, 
And life in fullest glow, 
And there the light is golden, 
And milk and honey flow ; 
The light that hath no evening, 
The health that hath no sore, 
The life that hath no ending, 
But lasteth evermor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4 'Midst power that knows no limit, 
And wisdom free from bound, 
The beatific vision 
Shall glad the saints around ; 
For He whom now we trust in 
Shall then be seen and known : 
And they that know and see Him 
Shall have Him for their ow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5 Yes ; God, our King and Portion, 
In fulness of His grace 
We then shall see for ever, 
And worship face to face. 
Jesus, in mercy bring us 
To that dear land of rest, 
Where Thou art with the Father 
And Spirit ever blest. ]]></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2026-06-10T11:50:32Z</dcterms:created>
  <dcterms:modified xsi:type="dcterms:W3CDTF">2026-06-10T11:50:32Z</dcterms:modified>
  <dc:title>Hymn : 990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