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presProps" Target="presProps.xml"/>
  <Relationship Id="rId94" Type="http://schemas.openxmlformats.org/officeDocument/2006/relationships/viewProps" Target="viewProps.xml"/>
  <Relationship Id="rId9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அவர்கள் பிதாக்களை எகிப்து தேசத்திலிருந்து அழைத்துவரக் கைப்பிடித்த நாளிலே, அவர்களோடே பண்ணின உடன்படிக்கையின்படி அல்ல; ஏனெனில் நான் அவர்களுக்கு நாயகராயிருந்தும், அந்த என் உடன்படிக்கையை அவர்கள் மீறி அவமாக்கிப்போட்டார்களே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அவர்கள் பிதாக்களை எகிப்து தேசத்திலிருந்து அழைத்துவரக் கைப்பிடித்த நாளிலே, அவர்களோடே பண்ணின உடன்படிக்கையின்படி அல்ல; ஏனெனில் நான் அவர்களுக்கு நாயகராயிருந்தும், அந்த என் உடன்படிக்கையை அவர்கள் மீறி அவமாக்கிப்போட்டார்களே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ாட்களுக்குப் பிற்பாடு, நான் இஸ்ரவேல் குடும்பத்தோடே பண்ணப்போகிற உடன்படிக்கையாவது; நான் என் நியாயப்பிரமாணத்தை அவர்கள் உள்ளத்திலே வைத்து, அதை அவர்கள் இருதயத்திலே எழுதி, நான் அவர்கள் தேவனாயிருப்பேன், அவர்கள் என் ஜனமாயிருப்பார்கள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ாட்களுக்குப் பிற்பாடு, நான் இஸ்ரவேல் குடும்பத்தோடே பண்ணப்போகிற உடன்படிக்கையாவது; நான் என் நியாயப்பிரமாணத்தை அவர்கள் உள்ளத்திலே வைத்து, அதை அவர்கள் இருதயத்திலே எழுதி, நான் அவர்கள் தேவனாயிருப்பேன், அவர்கள் என் ஜனமாயிருப்பார்கள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ாட்களுக்குப் பிற்பாடு, நான் இஸ்ரவேல் குடும்பத்தோடே பண்ணப்போகிற உடன்படிக்கையாவது; நான் என் நியாயப்பிரமாணத்தை அவர்கள் உள்ளத்திலே வைத்து, அதை அவர்கள் இருதயத்திலே எழுதி, நான் அவர்கள் தேவனாயிருப்பேன், அவர்கள் என் ஜனமாயிருப்பார்கள் எ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ஒருவன் தன் அயலானையும், ஒருவன் தன் சகோதரனையும் நோக்கி கர்த்தரை அறிந்துகொள் என்று போதிப்பதில்லை; அவர்களில் சிறியவன்முதல் பெரியவன்மட்டும், எல்லாரும் என்னை அறிந்துகொள்வார்கள் என்று கர்த்தர் சொல்லுகிறார்; நான் அவர்கள் அக்கிரமத்தை மன்னித்து, அவர்கள் பாவங்களை இனி நினையாதிரு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ஒருவன் தன் அயலானையும், ஒருவன் தன் சகோதரனையும் நோக்கி கர்த்தரை அறிந்துகொள் என்று போதிப்பதில்லை; அவர்களில் சிறியவன்முதல் பெரியவன்மட்டும், எல்லாரும் என்னை அறிந்துகொள்வார்கள் என்று கர்த்தர் சொல்லுகிறார்; நான் அவர்கள் அக்கிரமத்தை மன்னித்து, அவர்கள் பாவங்களை இனி நினையாதிரு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ஒருவன் தன் அயலானையும், ஒருவன் தன் சகோதரனையும் நோக்கி கர்த்தரை அறிந்துகொள் என்று போதிப்பதில்லை; அவர்களில் சிறியவன்முதல் பெரியவன்மட்டும், எல்லாரும் என்னை அறிந்துகொள்வார்கள் என்று கர்த்தர் சொல்லுகிறார்; நான் அவர்கள் அக்கிரமத்தை மன்னித்து, அவர்கள் பாவங்களை இனி நினையாதிரு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ூரியனைப் பகல் வெளிச்சத்துக்காகவும் சந்திர நட்சத்திர நியமங்களை இராவெளிச்சத்துக்காகவும் கட்டளையிட்டவரும், அலைகள் கொந்தளிக்கத்தக்கதாகச் சமுத்திரத்தைக் குலுக்குகிறவரும், சேனைகளின் கர்த்தர் என்னும் நாமமுள்ளவருமாகிய கர்த்தர் சொல்லுகிறது என்னவென்றால்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ூரியனைப் பகல் வெளிச்சத்துக்காகவும் சந்திர நட்சத்திர நியமங்களை இராவெளிச்சத்துக்காகவும் கட்டளையிட்டவரும், அலைகள் கொந்தளிக்கத்தக்கதாகச் சமுத்திரத்தைக் குலுக்குகிறவரும், சேனைகளின் கர்த்தர் என்னும் நாமமுள்ளவருமாகிய கர்த்தர் சொல்லுகிறது என்னவென்றால்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நான் பிடுங்கவும் இடிக்கவும் நிர்மூலமாக்கவும் அழிக்கவும் தீங்குசெய்யவும் அவர்கள்பேரில் எப்படி ஜாக்கிரதையாயிருந்தேனோ, அப்படியே கட்டவும் நாட்டவும் அவர்கள் பேரில் ஜாக்கிரதையாயிருப்பேன் என்று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ூரியனைப் பகல் வெளிச்சத்துக்காகவும் சந்திர நட்சத்திர நியமங்களை இராவெளிச்சத்துக்காகவும் கட்டளையிட்டவரும், அலைகள் கொந்தளிக்கத்தக்கதாகச் சமுத்திரத்தைக் குலுக்குகிறவரும், சேனைகளின் கர்த்தர் என்னும் நாமமுள்ளவருமாகிய கர்த்தர் சொல்லுகிறது என்னவென்றால்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ந்த நியமங்கள் எனக்கு முன்பாக இல்லாதபடிக்கு ஒழிந்துபோனால் அப்பொழுது இஸ்ரவேல் சந்ததியும் எனக்கு முன்பாக என்றைக்கும் ஒரு ஜாதியாயிராதபடிக்கு அற்றுப்போம் என்று கர்த்தர் சொல்லுகிறார்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ந்த நியமங்கள் எனக்கு முன்பாக இல்லாதபடிக்கு ஒழிந்துபோனால் அப்பொழுது இஸ்ரவேல் சந்ததியும் எனக்கு முன்பாக என்றைக்கும் ஒரு ஜாதியாயிராதபடிக்கு அற்றுப்போம் என்று கர்த்தர் சொல்லுகிறார்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சொல்லுகிறது என்னவென்றால்: மேலே இருக்கிற வானங்கள் அளக்கப்படவும், கீழே இருக்கிற பூமியின் அஸ்திபாரங்கள் ஆராயப்படவும் கூடுமானால், நான் இஸ்ரவேல் வம்சத்தார் அனைவரையும் அவர்கள் செய்த எல்லாவற்றினிமித்தமும் வெறுத்துவிடுவேன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சொல்லுகிறது என்னவென்றால்: மேலே இருக்கிற வானங்கள் அளக்கப்படவும், கீழே இருக்கிற பூமியின் அஸ்திபாரங்கள் ஆராயப்படவும் கூடுமானால், நான் இஸ்ரவேல் வம்சத்தார் அனைவரையும் அவர்கள் செய்த எல்லாவற்றினிமித்தமும் வெறுத்துவிடுவேன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சொல்லுகிறது என்னவென்றால்: மேலே இருக்கிற வானங்கள் அளக்கப்படவும், கீழே இருக்கிற பூமியின் அஸ்திபாரங்கள் ஆராயப்படவும் கூடுமானால், நான் இஸ்ரவேல் வம்சத்தார் அனைவரையும் அவர்கள் செய்த எல்லாவற்றினிமித்தமும் வெறுத்துவிடுவேன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ோ, நாட்கள் வருமென்று கர்த்தர் சொல்லுகிறார்; அப்பொழுது இந்த நகரம், அனானெயேலின் கோபுரமுதல் கோடிவாசல்மட்டும் கர்த்தருக்கென்று கட்டப்ப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ோ, நாட்கள் வருமென்று கர்த்தர் சொல்லுகிறார்; அப்பொழுது இந்த நகரம், அனானெயேலின் கோபுரமுதல் கோடிவாசல்மட்டும் கர்த்தருக்கென்று கட்ட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ுறமும் அளவுநூல் அதற்கு எதிராய்க் காரெப் என்னும் மேட்டின்மேல் சென்று கோவாத் புறமாகச் சுற்றிப்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ேதங்களைப் புதைக்கிறதும், சாம்பலைக் கொட்டுகிறதுமான பள்ளத்தாக்கனைத்தும், கீதரோன் வாய்க்காலுக்கு இப்பாலே கிழக்கே இருக்கிற குதிரைவாசலின் கோடிமட்டும் உண்டான சகல நிலங்களும் கர்த்தருக்குப் பரிசுத்தமாயிருக்கும்; அப்புறம் அது என்றென்றைக்கும் பிடுங்கப்படுவதுமில்லை இடிக்கப்படுவதுமில்லை என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நான் பிடுங்கவும் இடிக்கவும் நிர்மூலமாக்கவும் அழிக்கவும் தீங்குசெய்யவும் அவர்கள்பேரில் எப்படி ஜாக்கிரதையாயிருந்தேனோ, அப்படியே கட்டவும் நாட்டவும் அவர்கள் பேரில் ஜாக்கிரதையாயிருப்பேன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ேதங்களைப் புதைக்கிறதும், சாம்பலைக் கொட்டுகிறதுமான பள்ளத்தாக்கனைத்தும், கீதரோன் வாய்க்காலுக்கு இப்பாலே கிழக்கே இருக்கிற குதிரைவாசலின் கோடிமட்டும் உண்டான சகல நிலங்களும் கர்த்தருக்குப் பரிசுத்தமாயிருக்கும்; அப்புறம் அது என்றென்றைக்கும் பிடுங்கப்படுவதுமில்லை இடிக்கப்படுவதுமில்லை என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ேதங்களைப் புதைக்கிறதும், சாம்பலைக் கொட்டுகிறதுமான பள்ளத்தாக்கனைத்தும், கீதரோன் வாய்க்காலுக்கு இப்பாலே கிழக்கே இருக்கிற குதிரைவாசலின் கோடிமட்டும் உண்டான சகல நிலங்களும் கர்த்தருக்குப் பரிசுத்தமாயிருக்கும்; அப்புறம் அது என்றென்றைக்கும் பிடுங்கப்படுவதுமில்லை இடிக்கப்படுவதுமில்லை என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நான் இஸ்ரவேலின் வம்சங்களுக்கெல்லாம் தேவனாயிருப்பேன், அவர்கள் என் ஜனமாயிருப்பார்கள் எ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நான் இஸ்ரவேலின் வம்சங்களுக்கெல்லாம் தேவனாயிருப்பேன், அவர்கள் என் ஜனமாயிருப்பார்கள் எ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ட்டயத்திற்குத் தப்பி, மீந்த ஜனம் வனாந்தரத்தில் இரக்கம் பெற்றது; இஸ்ரவேலுக்கு இளைப்பாறுதலைக் கட்டளையிடப்போகிறேன் என்று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ட்டயத்திற்குத் தப்பி, மீந்த ஜனம் வனாந்தரத்தில் இரக்கம் பெற்றது; இஸ்ரவேலுக்கு இளைப்பாறுதலைக் கட்டளையிடப்போகிறேன் என்று கர்த்த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ர்வகாலமுதல் கர்த்தர் எங்களுக்குத் தரிசனையானார் என்பாய்; ஆம் அநாதி சிநேகத்தால் உன்னைச் சிநேகித்தேன்; ஆதலால் காருணியத்தால் உன்னை இழுத்துக்கொள்ள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ர்வகாலமுதல் கர்த்தர் எங்களுக்குத் தரிசனையானார் என்பாய்; ஆம் அநாதி சிநேகத்தால் உன்னைச் சிநேகித்தேன்; ஆதலால் காருணியத்தால் உன்னை இழுத்துக்கொள்ள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் என்னும் கன்னிகையே, மறுபடியும் உன்னைக் கட்டுவிப்பேன், நீ கட்டப்படுவாய்; மறுபடியும் நீ மேளவாத்தியத்தோடும் ஆடல்பாடல் செய்கிறவர்களின் களிப்புள்ள கூட்டத்தோடும் புறப்படு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் என்னும் கன்னிகையே, மறுபடியும் உன்னைக் கட்டுவிப்பேன், நீ கட்டப்படுவாய்; மறுபடியும் நீ மேளவாத்தியத்தோடும் ஆடல்பாடல் செய்கிறவர்களின் களிப்புள்ள கூட்டத்தோடும் புறப்படு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தாக்கள் திராட்சக்காய்களைத் தின்றார்கள், பிள்ளைகளின் பற்கள் கூசிப்போயின என்று அந்நாட்களில் சொல்லமா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சமாரியாவின் மலைகளிலே திராட்சத்தோட்டங்களை நாட்டுவாய்; நாட்டுகிறவர்கள் அவைகளை நாட்டி, அதின் பலனை அனுபவி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ழுந்திருங்கள், சீயோனில் நம்முடைய தேவனாகிய கர்த்தரிடத்திற்குப் போவோம் வாருங்கள் என்று எப்பிராயீமின் மலைகளிலுள்ள ஜாமக்காரர் கூறுங்காலம் வர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ழுந்திருங்கள், சீயோனில் நம்முடைய தேவனாகிய கர்த்தரிடத்திற்குப் போவோம் வாருங்கள் என்று எப்பிராயீமின் மலைகளிலுள்ள ஜாமக்காரர் கூறுங்காலம் வர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ொல்லுகிறது என்னவென்றால்: யாக்கோபினிமித்தம் மகிழ்ச்சியாய்க் கெம்பீரித்து, ஜாதிகளுடைய தலைவரினிமித்தம் ஆர்ப்பரியுங்கள்; சத்தத்தைக் கேட்கப்பண்ணி, துதித்து: கர்த்தாவே, இஸ்ரவேலில் மீதியான உமது ஜனத்தை இரட்சியும் என்று சொல்ல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ொல்லுகிறது என்னவென்றால்: யாக்கோபினிமித்தம் மகிழ்ச்சியாய்க் கெம்பீரித்து, ஜாதிகளுடைய தலைவரினிமித்தம் ஆர்ப்பரியுங்கள்; சத்தத்தைக் கேட்கப்பண்ணி, துதித்து: கர்த்தாவே, இஸ்ரவேலில் மீதியான உமது ஜனத்தை இரட்சியும் என்று சொல்ல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ொல்லுகிறது என்னவென்றால்: யாக்கோபினிமித்தம் மகிழ்ச்சியாய்க் கெம்பீரித்து, ஜாதிகளுடைய தலைவரினிமித்தம் ஆர்ப்பரியுங்கள்; சத்தத்தைக் கேட்கப்பண்ணி, துதித்து: கர்த்தாவே, இஸ்ரவேலில் மீதியான உமது ஜனத்தை இரட்சியும் என்று சொல்ல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நான் அவர்களை வடதேசத்திலிருந்து வரப்பண்ணி, அவர்களைப் பூமியின் எல்லைகளிலிருந்து கூட்டிவருவேன்; குருடரும் சப்பாணிகளும், கர்ப்பவதிகளும், பிள்ளைத் தாய்ச்சிகளுங்கூட அவர்களில் இருப்பார்கள்; மகா கூட்டமாய் இவ்விடத்திற்குத் திரும்ப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நான் அவர்களை வடதேசத்திலிருந்து வரப்பண்ணி, அவர்களைப் பூமியின் எல்லைகளிலிருந்து கூட்டிவருவேன்; குருடரும் சப்பாணிகளும், கர்ப்பவதிகளும், பிள்ளைத் தாய்ச்சிகளுங்கூட அவர்களில் இருப்பார்கள்; மகா கூட்டமாய் இவ்விடத்திற்குத் திரும்பு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நான் அவர்களை வடதேசத்திலிருந்து வரப்பண்ணி, அவர்களைப் பூமியின் எல்லைகளிலிருந்து கூட்டிவருவேன்; குருடரும் சப்பாணிகளும், கர்ப்பவதிகளும், பிள்ளைத் தாய்ச்சிகளுங்கூட அவர்களில் இருப்பார்கள்; மகா கூட்டமாய் இவ்விடத்திற்குத் திரும்ப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ழுகையோடும் விண்ணப்பங்களோடும் வருவார்கள்; அவர்களை வழிநடத்துவேன்; அவர்களைத் தண்ணீருள்ள நதிகளண்டைக்கு இடறாத செம்மையான வழியிலே நடக்கப்பண்ணுவேன்; இஸ்ரவேலுக்கு நான் பிதாவாயிருக்கிறேன், எப்பீராயீம் என் சேஷ்டபுத்திரனாயிரு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வன் தன்தன் அக்கிரமத்தினிமித்தமே சாவான்; எந்த மனுஷன் திராட்சக்காய்களைத் தின்பானோ அவனுடைய பற்களே கூசிப்போ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ழுகையோடும் விண்ணப்பங்களோடும் வருவார்கள்; அவர்களை வழிநடத்துவேன்; அவர்களைத் தண்ணீருள்ள நதிகளண்டைக்கு இடறாத செம்மையான வழியிலே நடக்கப்பண்ணுவேன்; இஸ்ரவேலுக்கு நான் பிதாவாயிருக்கிறேன், எப்பீராயீம் என் சேஷ்டபுத்திரனாயிருக்கி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ழுகையோடும் விண்ணப்பங்களோடும் வருவார்கள்; அவர்களை வழிநடத்துவேன்; அவர்களைத் தண்ணீருள்ள நதிகளண்டைக்கு இடறாத செம்மையான வழியிலே நடக்கப்பண்ணுவேன்; இஸ்ரவேலுக்கு நான் பிதாவாயிருக்கிறேன், எப்பீராயீம் என் சேஷ்டபுத்திரனாயிருக்கி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ாதிகளே, நீங்கள் கர்த்தருடைய வார்த்தையைக் கேட்டு, தூரத்திலுள்ள தீவுகளில் அறிவித்து, இஸ்ரவேலைச் சிதறடித்தவர் அதைச் சேர்த்துக்கொண்டு, ஒரு மேய்ப்பன் தன் மந்தையைக் காக்கும்வண்ணமாக அதைக் காப்பார் என்று சொல்ல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ாதிகளே, நீங்கள் கர்த்தருடைய வார்த்தையைக் கேட்டு, தூரத்திலுள்ள தீவுகளில் அறிவித்து, இஸ்ரவேலைச் சிதறடித்தவர் அதைச் சேர்த்துக்கொண்டு, ஒரு மேய்ப்பன் தன் மந்தையைக் காக்கும்வண்ணமாக அதைக் காப்பார் என்று சொல்ல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யாக்கோபை மீட்டு, அவனிலும் பலத்தவனுடைய கைக்கு அவனை நீங்கலாக்கி விடுவிக்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வந்து, சீயோனின் உச்சியிலே கெம்பீரித்து, கர்த்தர் அருளும் கோதுமை, திராட்சரசம், எண்ணெய், ஆட்டுக்குட்டிகள், கன்றுக்குட்டிகள் என்பவைகளாகிய இந்த நன்மைகளுக்காக ஓடிவருவார்கள்; அவர்களுடைய ஆத்துமா நீர்ப்பாய்ச்சலான தோட்டம்போலிருக்கும்; அவர்கள் இனித் தொய்ந்துபோவத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வந்து, சீயோனின் உச்சியிலே கெம்பீரித்து, கர்த்தர் அருளும் கோதுமை, திராட்சரசம், எண்ணெய், ஆட்டுக்குட்டிகள், கன்றுக்குட்டிகள் என்பவைகளாகிய இந்த நன்மைகளுக்காக ஓடிவருவார்கள்; அவர்களுடைய ஆத்துமா நீர்ப்பாய்ச்சலான தோட்டம்போலிருக்கும்; அவர்கள் இனித் தொய்ந்துபோவத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வந்து, சீயோனின் உச்சியிலே கெம்பீரித்து, கர்த்தர் அருளும் கோதுமை, திராட்சரசம், எண்ணெய், ஆட்டுக்குட்டிகள், கன்றுக்குட்டிகள் என்பவைகளாகிய இந்த நன்மைகளுக்காக ஓடிவருவார்கள்; அவர்களுடைய ஆத்துமா நீர்ப்பாய்ச்சலான தோட்டம்போலிருக்கும்; அவர்கள் இனித் தொய்ந்துபோவத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ன்னிகைகளும், வாலிபரும், முதியோருங்கூட ஆனந்தக்களிப்பாய் மகிழுவார்கள்; நான் அவர்கள் துக்கத்தைச் சந்தோஷமாக மாற்றி, அவர்களைத் தேற்றி, அவர்கள் சஞ்சலம் நீங்க அவர்களைச் சந்தோஷப்படுத்துவ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ன்னிகைகளும், வாலிபரும், முதியோருங்கூட ஆனந்தக்களிப்பாய் மகிழுவார்கள்; நான் அவர்கள் துக்கத்தைச் சந்தோஷமாக மாற்றி, அவர்களைத் தேற்றி, அவர்கள் சஞ்சலம் நீங்க அவர்களைச் சந்தோஷப்படுத்த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வன் தன்தன் அக்கிரமத்தினிமித்தமே சாவான்; எந்த மனுஷன் திராட்சக்காய்களைத் தின்பானோ அவனுடைய பற்களே கூசிப்போ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ாரியரின் ஆத்துமாவைக் கொழுமையானவைகளினால் பூரிப்பாக்குவேன்; என் ஜனங்கள் நான் அளிக்கும் நன்மையினால் திருப்தியாவார்கள் என்று கர்த்தர் சொல்லு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ாரியரின் ஆத்துமாவைக் கொழுமையானவைகளினால் பூரிப்பாக்குவேன்; என் ஜனங்கள் நான் அளிக்கும் நன்மையினால் திருப்தியாவார்கள் என்று கர்த்தர் சொல்லுகி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மாவிலே புலம்பலும் கசப்பான அழுகையுமாகிய கூக்குரல் கேட்கப்பட்டது; ராகேல் தன் பிள்ளைகளுக்காக அழுது, தன் பிள்ளைகள் இல்லாதபடியால் அவைகளினிமித்தம் ஆறுதல் அடையாதிருக்கிறாள் என்று கர்த்தர் சொல்லு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மாவிலே புலம்பலும் கசப்பான அழுகையுமாகிய கூக்குரல் கேட்கப்பட்டது; ராகேல் தன் பிள்ளைகளுக்காக அழுது, தன் பிள்ளைகள் இல்லாதபடியால் அவைகளினிமித்தம் ஆறுதல் அடையாதிருக்கிறாள் என்று கர்த்தர் சொல்ல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மாவிலே புலம்பலும் கசப்பான அழுகையுமாகிய கூக்குரல் கேட்கப்பட்டது; ராகேல் தன் பிள்ளைகளுக்காக அழுது, தன் பிள்ளைகள் இல்லாதபடியால் அவைகளினிமித்தம் ஆறுதல் அடையாதிருக்கிறாள் என்று கர்த்தர் சொல்ல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அழாதபடிக்கு உன் சத்தத்தை அடக்கி, நீ கண்ணீர் விடாதபடிக்கு உன் கண்களைக் காத்துக்கொள் என்று கர்த்தர் சொல்லுகிறார்; உன் கிரியைக்குப் பலன் உண்டென்று; கர்த்தர் சொல்லுகிறார்; அவர்கள் சத்துருவின் தேசத்திலிருந்து திரும்பிவருவ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அழாதபடிக்கு உன் சத்தத்தை அடக்கி, நீ கண்ணீர் விடாதபடிக்கு உன் கண்களைக் காத்துக்கொள் என்று கர்த்தர் சொல்லுகிறார்; உன் கிரியைக்குப் பலன் உண்டென்று; கர்த்தர் சொல்லுகிறார்; அவர்கள் சத்துருவின் தேசத்திலிருந்து திரும்பிவரு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அழாதபடிக்கு உன் சத்தத்தை அடக்கி, நீ கண்ணீர் விடாதபடிக்கு உன் கண்களைக் காத்துக்கொள் என்று கர்த்தர் சொல்லுகிறார்; உன் கிரியைக்குப் பலன் உண்டென்று; கர்த்தர் சொல்லுகிறார்; அவர்கள் சத்துருவின் தேசத்திலிருந்து திரும்பிவருவ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முடிவைப்பற்றி உனக்கு நம்பிக்கையுண்டு; உன் பிள்ளைகள் தங்கள் தேசத்துக்குத் திரும்பி வருவார்கள் என்று கர்த்தர் சொல்லுகி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முடிவைப்பற்றி உனக்கு நம்பிக்கையுண்டு; உன் பிள்ளைகள் தங்கள் தேசத்துக்குத் திரும்பி வருவார்கள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 நாட்கள் வருமென்று கர்த்தர் சொல்லுகிறார், அப்பொழுது இஸ்ரவேல் குடும்பத்தோடும் யூதா குடும்பத்தோடும் புது உடன்படிக்கை பண்ணுவ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னைத் தண்டித்தீர், நான் பணியாத மாடுபோல் அடிக்கப்பட்டேன்; என்னைத் திருப்பும், அப்பொழுது திருப்பப்படுவேன்; நீரே என் தேவனாகிய கர்த்த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னைத் தண்டித்தீர், நான் பணியாத மாடுபோல் அடிக்கப்பட்டேன்; என்னைத் திருப்பும், அப்பொழுது திருப்பப்படுவேன்; நீரே என் தேவனாகிய கர்த்த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திரும்பினபின்பு மனஸ்தாபப்பட்டுக்கொண்டிருக்கிறேன், நான் என்னை அறிந்து கொண்டதற்குப் பின்பு விலாவில் அடித்துக்கொண்டிருக்கிறேன், வெட்கி நாணிக்கொண்டுமிருக்கிறேன், என் இளவயதின் நிந்தையைச் சுமந்து வருகிறேன் என்று எப்பிராயீம் துக்கித்துப் புலம்பிக்கொண்டிருக்கிறதை நிச்சயமாய்க்கேட்டே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திரும்பினபின்பு மனஸ்தாபப்பட்டுக்கொண்டிருக்கிறேன், நான் என்னை அறிந்து கொண்டதற்குப் பின்பு விலாவில் அடித்துக்கொண்டிருக்கிறேன், வெட்கி நாணிக்கொண்டுமிருக்கிறேன், என் இளவயதின் நிந்தையைச் சுமந்து வருகிறேன் என்று எப்பிராயீம் துக்கித்துப் புலம்பிக்கொண்டிருக்கிறதை நிச்சயமாய்க்கேட்டே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திரும்பினபின்பு மனஸ்தாபப்பட்டுக்கொண்டிருக்கிறேன், நான் என்னை அறிந்து கொண்டதற்குப் பின்பு விலாவில் அடித்துக்கொண்டிருக்கிறேன், வெட்கி நாணிக்கொண்டுமிருக்கிறேன், என் இளவயதின் நிந்தையைச் சுமந்து வருகிறேன் என்று எப்பிராயீம் துக்கித்துப் புலம்பிக்கொண்டிருக்கிறதை நிச்சயமாய்க்கேட்டே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் எனக்கு அருமையான குமாரன் அல்லவோ? அவன் எனக்குப் பிரியமான பிள்ளையல்லவோ? அவனுக்கு விரோதமாய்ப்பேசினது முதல் அவனை நினைத்துக்கொண்டே இருக்கிறேன்; ஆகையால் என் உள்ளம் அவனுக்காகக் கொதிக்கிறது; அவனுக்கு உருக்கமாய் இரங்குவேன் என்று கர்த்தர் சொல்லுகிறார்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் எனக்கு அருமையான குமாரன் அல்லவோ? அவன் எனக்குப் பிரியமான பிள்ளையல்லவோ? அவனுக்கு விரோதமாய்ப்பேசினது முதல் அவனை நினைத்துக்கொண்டே இருக்கிறேன்; ஆகையால் என் உள்ளம் அவனுக்காகக் கொதிக்கிறது; அவனுக்கு உருக்கமாய் இரங்குவேன் என்று கர்த்தர் சொல்லுகிறார்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் எனக்கு அருமையான குமாரன் அல்லவோ? அவன் எனக்குப் பிரியமான பிள்ளையல்லவோ? அவனுக்கு விரோதமாய்ப்பேசினது முதல் அவனை நினைத்துக்கொண்டே இருக்கிறேன்; ஆகையால் என் உள்ளம் அவனுக்காகக் கொதிக்கிறது; அவனுக்கு உருக்கமாய் இரங்குவேன் என்று கர்த்தர் சொல்லுகிறார்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க்குக் குறிப்படையாளங்களை நிறுத்து; உனக்குத் தூண்களை நாட்டு; நீ நடந்த வழியாகிய பாதையின்மேல் உன் மனதை வை; இஸ்ரவேலாகிய குமாரத்தியே, திரும்பு; இந்த உன்னுடைய பட்டணங்களுக்கே திரும்ப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க்குக் குறிப்படையாளங்களை நிறுத்து; உனக்குத் தூண்களை நாட்டு; நீ நடந்த வழியாகிய பாதையின்மேல் உன் மனதை வை; இஸ்ரவேலாகிய குமாரத்தியே, திரும்பு; இந்த உன்னுடைய பட்டணங்களுக்கே திரும்ப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 நாட்கள் வருமென்று கர்த்தர் சொல்லுகிறார், அப்பொழுது இஸ்ரவேல் குடும்பத்தோடும் யூதா குடும்பத்தோடும் புது உடன்படிக்கை பண்ணுவே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ர்கெட்டுப்போன குமாரத்தியே, எந்தமட்டும் விலகித் திரிவாய்? கர்த்தர் பூமியிலே ஒரு புதுமையைச் சிருஷ்டிப்பார், ஸ்திரீயானவள் புருஷனைச் சூழ்ந்துகொள்ளுவா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ர்கெட்டுப்போன குமாரத்தியே, எந்தமட்டும் விலகித் திரிவாய்? கர்த்தர் பூமியிலே ஒரு புதுமையைச் சிருஷ்டிப்பார், ஸ்திரீயானவள் புருஷனைச் சூழ்ந்துகொள்ளுவா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ின் தேவனாகிய சேனைகளின் கர்த்தர் சொல்லுகிறது என்னவென்றால்: நான் அவர்கள் சிறையிருப்பைத் திருப்பும்போது, அவர்கள்: நீதியின் வாசஸ்தலமே, பரிசுத்த பர்வதமே, கர்த்தர் உன்னை ஆசீர்வதிக்கக் கடவரென்கிற வார்த்தையை யூதாவின் தேசத்திலும் அதின் பட்டணங்களிலும் சொல்லுவ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ின் தேவனாகிய சேனைகளின் கர்த்தர் சொல்லுகிறது என்னவென்றால்: நான் அவர்கள் சிறையிருப்பைத் திருப்பும்போது, அவர்கள்: நீதியின் வாசஸ்தலமே, பரிசுத்த பர்வதமே, கர்த்தர் உன்னை ஆசீர்வதிக்கக் கடவரென்கிற வார்த்தையை யூதாவின் தேசத்திலும் அதின் பட்டணங்களிலும் சொல்லுவ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ின் தேவனாகிய சேனைகளின் கர்த்தர் சொல்லுகிறது என்னவென்றால்: நான் அவர்கள் சிறையிருப்பைத் திருப்பும்போது, அவர்கள்: நீதியின் வாசஸ்தலமே, பரிசுத்த பர்வதமே, கர்த்தர் உன்னை ஆசீர்வதிக்கக் கடவரென்கிற வார்த்தையை யூதாவின் தேசத்திலும் அதின் பட்டணங்களிலும் சொல்லுவ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ிலே யூதாவும், அதனுடைய எல்லாப் பட்டணங்களின் மனுஷரும் பயிரிடுங் குடிகளும், மந்தைகளை மேய்த்துத் திரிகிறவர்களும் ஏகமாய்க் குடியிருப்ப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ிலே யூதாவும், அதனுடைய எல்லாப் பட்டணங்களின் மனுஷரும் பயிரிடுங் குடிகளும், மந்தைகளை மேய்த்துத் திரிகிறவர்களும் ஏகமாய்க் குடியிருப்ப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விடாய்த்த ஆத்துமாவைச் சம்பூரணமடையப்பண்ணி, தொய்ந்த எல்லா ஆத்துமாவையும் நிரப்புவே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ற்காக நான் விழித்துப்பார்த்துக்கொண்டிருக்கிறேன்; என் நித்திரை எனக்கு இன்பமாயிருந்த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ட்கள் வருமென்று கர்த்தர் சொல்லுகிறார், அப்பொழுது இஸ்ரவேல் குடும்பத்தையும் யூதா குடும்பத்தையும் மனுஷவித்தினாலும், மிருகவித்தினாலும் விதை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அவர்கள் பிதாக்களை எகிப்து தேசத்திலிருந்து அழைத்துவரக் கைப்பிடித்த நாளிலே, அவர்களோடே பண்ணின உடன்படிக்கையின்படி அல்ல; ஏனெனில் நான் அவர்களுக்கு நாயகராயிருந்தும், அந்த என் உடன்படிக்கையை அவர்கள் மீறி அவமாக்கிப்போட்டார்களே என்று கர்த்தர் சொல்லுகி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ட்கள் வருமென்று கர்த்தர் சொல்லுகிறார், அப்பொழுது இஸ்ரவேல் குடும்பத்தையும் யூதா குடும்பத்தையும் மனுஷவித்தினாலும், மிருகவித்தினாலும் விதை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 നിയമംപോലെയല്ല; ഞാൻ അവർക്കു ഭർത്താവായിരുന്നിട്ടും അവർ എന്റെ നിയമം ലംഘിച്ചുകളഞ്ഞ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എന്നാൽ ഈ കാലം കഴിഞ്ഞശേഷം ഞാൻ യിസ്രായേൽഗൃഹത്തോടു ചെയ്‍വാനിരിക്കുന്ന നിയമം ഇങ്ങനെയാകുന്നു: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ന്യായപ്രമാണം അവരുടെ ഉള്ളിലാക്കി അവരുടെ ഹൃദയങ്ങളിൽ എഴുതും; ഞാൻ അവർക്കു ദൈവമായും അവർ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ായും ഇര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ഇനി അവരിൽ ആരും തന്റെ കൂട്ടുകാരനെയും തന്റെ സഹോദരനെയും യഹോവയെ അറിക എന്നു ഉപദേശിക്കയില്ല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ബാലവൃദ്ധം എല്ലാവരും എന്നെ അറിയും; ഞാൻ അവരുടെ അകൃത്യം മോചിക്കും; അവരുടെ പാപം ഇനി ഓർക്കയും ഇ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സൂര്യനെ പകൽ വെളിച്ചത്തിന്നും ചന്ദ്രന്റെയും നക്ഷത്രങ്ങളുടെയും വ്യവസ്ഥയെ രാത്രി വെളിച്ചത്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യമിച്ചിരിക്കുന്നവനും കടലിലെ തിരകൾ അലറുവാൻ തക്കവണ്ണം അതിനെ ഇളക്കുന്നവനും സൈന്യങ്ങളുടെ യഹോവ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ന്നു ഞാൻ പറിപ്പാനും പൊളിപ്പാനും ഇടിപ്പാനും നശിപ്പിപ്പാനും കഷ്ടപ്പെടുത്തുവാനും അവരുടെ 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മമുള്ളവനുമായ യഹോവ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ഈ വ്യവസ്ഥ എന്റെ മുമ്പിൽ നിന്നു മാറിപ്പോകുന്നുവെങ്കിൽ, യിസ്രായേൽ സന്തതിയും സദാകാലം എന്റെ മുമ്പ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ജാതിയാകാതവണ്ണം മുടിഞ്ഞുപോ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ഹോവ ഇപ്രകാരം അരുളിച്ചെയ്യുന്നു: മീതെ ആകാശത്തെ അളക്കുവാനും താഴെ ഭൂമിയുടെ അടിസ്ഥാനങ്ങളെ ശോധ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‍വാനും കഴിയുമെങ്കിൽ, ഞാനും യിസ്രായേൽസന്തതിയെ ഒക്കെയും അവർ ചെയ്ത സകലവുംനിമിത്തം തള്ളിക്കള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ഈ നഗരം ഹനനേൽഗോപുരംമുതൽ കോൺവാതിൽവരെ യഹോവെക്കായി പണിവാനുള്ള കാലം വരും എന്നു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ളവുചരടു പിന്നെയും നേരെ ഗാരേബ് കുന്നിലേക്കു ചെന്നു ഗോവഹിലേക്കു തിര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ശവങ്ങൾക്കും വെണ്ണീരിന്നും ഉള്ള താഴ്വര മുഴുവനും കിദ്രോൻ തോടുവരെയും കിഴക്കോട്ടു കുതിരവാതി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ഗരിച്ചിരുന്നതുപോലെ പണിവാനും നടുവാനും അവരുടെ മേൽ ജാഗരിച്ചിര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ാണുവരെയും ഉള്ള നിലങ്ങൾ മുഴുവനും യഹോവെക്കു വിശുദ്ധമായിരിക്കും; അതിനെ ഇനി ഒരുനാളും പറിച്ചുകളകയി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ിച്ചുകള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 കാലത്തു ഞാൻ യിസ്രായേലിന്റെ സകലവംശങ്ങൾക്കും ദൈവമായും അവർ എനിക്കു ജനമായും ഇരിക്കും എന്നു യഹോ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ോവ ഇപ്രകാരം അരുളിച്ചെയ്യുന്നു: വാളിന്നു തെറ്റി ശേഷിച്ച ജനം മരുഭൂമിയിൽ കൃപ കണ്ടെത്തി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നു വിശ്രാമം വരുത്തുവാൻ 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ോവ ദൂരത്തുനിന്നു എനിക്കു പ്രത്യക്ഷമായി അരുളിച്ചെയ്തതു: നിത്യസ്നേഹംകൊണ്ടു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നേഹിച്ചിരിക്കുന്നു; അതുകൊണ്ടു ഞാൻ നിനക്കു ദയ ദീർഘമാ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ിസ്രായേൽകന്യകേ, ഞാൻ നിനക്കു വീണ്ടും അഭിവൃദ്ധി വരുത്തുകയും നീ അഭിവൃദ്ധിപ്രാപിക്കയും ചെയ്യും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ിയും ചേലോടെ തപ്പു എടുത്തുകൊണ്ടു സന്തോഷിച്ചു, നൃത്തംചെയ്യുന്നവരുടെ നിരയിൽ പുറ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പ്പന്മാർ പച്ചമുന്തിരിങ്ങാ തിന്നു മക്കളുടെ പല്ലു പുളിച്ചു എന്നു അവർ അന്നാളിൽ ഇനി പറ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ഇനിയും ശമർയ്യപർവ്വതങ്ങളിൽ മുന്തിരിത്തോട്ടം ഉണ്ടാക്കും; കൃഷിക്കാർ കൃഷിചെയ്തു ഫലം അനു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ഴുന്നേല്പിൻ; നാം സീയോനിലേക്കു, നമ്മുടെ ദൈവമായ യഹോവയുടെ അടുക്കലേക്കു, കയറിപ്പോ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വൽക്കാർ എഫ്രയീംമലനാട്ടിൽ വിളിച്ചുപറയുന്ന നാൾ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ഹോവ ഇപ്രകാരം അരുളിച്ചെയ്യുന്നു: യാക്കോബിനെച്ചൊല്ലി ഘോഷിച്ചുല്ലസിപ്പിൻ! 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വനെക്കുറിച്ചു സന്തോഷിച്ചു ആർപ്പിടുവിൻ! ഘോഷിച്ചും സ്തുതിച്ചുംകൊണ്ടു: യഹോവേ,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ിപ്പായിരിക്കുന്ന നിന്റെ ജനത്തെ രക്ഷിക്കേണമേ എന്നു പറവിൻ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അവരെ വടക്കുദേശത്തുനിന്നു വരുത്തുകയും ഭൂമിയുടെ അറ്റങ്ങളിൽനിന്നു അവരെയും അവരോടുകൂടെ കുരുട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ടന്തനെയും ഗർഭിണിയെയും നോവുകിട്ടിയവളെയും എല്ലാം ശേഖരിക്കയും ചെയ്യും; അങ്ങനെ വലിയോരു സംഘ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ിടേക്കു മടങ്ങി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ർ കരഞ്ഞുംകൊണ്ടു വരും; യാചിക്കുന്നവരായി ഞാൻ അവരെ കൊണ്ടുവരും; അവർ ഇടറിപ്പോകാത്ത നിരപ്പ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ഓരോരുത്തൻ താന്താന്റെ അകൃത്യംനിമിത്തമത്രേ മരിക്കുന്നതു; പച്ചമുന്തിരിങ്ങാ തിന്നുന്നവന്റെ പല്ല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ഴിയിൽ ഞാൻ അവരെ നീർത്തോടുകൾക്കരികെ നടത്തും; ഞാൻ യിസ്രായേലിന്നു പിതാവും എഫ്രയീ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ദ്യജാതന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ജാതികളേ, യഹോവയുടെ വചനം കേൾപ്പിൻ! ദൂരദ്വീപുകളിൽ അതിനെ പ്രസ്താവിപ്പിൻ! യിസ്രായേലിനെ ചിതറിച്ച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കൂട്ടിച്ചേർത്തു, ഒരിടയൻ തന്റെ കൂട്ടത്തെ കാക്കുന്നതുപോലെ അവനെ കാക്കും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ോവ യാക്കോബിനെ വീണ്ടെടുത്തു അവനെക്കാൾ ബലവാനായവന്റെ കയ്യിൽനിന്നു അവനെ രക്ഷ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ർ വന്നു സീയോൻമുകളിൽ കയറി ഘോഷിച്ചുല്ലസിക്കും; ധാന്യം, വീഞ്ഞു, എണ്ണ, കുഞ്ഞാടുകൾ, കാളക്കുട്ട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യുള്ള യഹോവയുടെ നന്മയിലേക്കു ഓടിവരും; അവരുടെ പ്രാണൻ നനഞ്ഞിരിക്കുന്ന തോട്ടം പോലെയ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ഇനി ക്ഷീണിച്ചു പോ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ന്നു കന്യകയും യൌവനക്കാരും വൃദ്ധന്മാരും ഒരുപോലെ നൃത്തംചെയ്തു സന്തോഷിക്കും; ഞാൻ അവരുടെ ദുഃഖ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റ്റി സന്തോഷമാക്കും; ഞാൻ അവരെ ആശ്വസിപ്പിച്ചു സങ്കടംപോക്കി സന്തോഷ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ളിക്കുകയുള്ള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പുരോഹിതന്മാരുടെ പ്രാണനെ പുഷ്ടികൊണ്ടു തണുപ്പിക്കും; എന്റെ ജനം എന്റെ നന്മ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ൃപ്തിപ്രാപ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ഹോവ ഇപ്രകാരം അരുളിച്ചെയ്യുന്നു: രാമയിൽ ഒരു ശബ്ദം കേൾക്കുന്നു! വിലാപവും കഠിനമായുള്ള കരച്ച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; റാഹേൽ തന്റെ മക്കളെക്കുറിച്ചു കരയുന്നു; അവർ ഇല്ലായ്കയാൽ അവരെച്ചൊല്ലി ആശ്വാസം കൈക്കൊൾ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ൾക്കു മനസ്സ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ോവ ഇപ്രകാരം അരുളിച്ചെയ്യുന്നു: കരയാതെ നിന്റെ ശബ്ദവും കണ്ണുനീർ വാർക്കാതെ നിന്റെ കണ്ണ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ക്കിക്കൊൾക; നിന്റെ പ്രവൃത്തിക്കു പ്രതിഫലമുണ്ടാകും; അവർ ശത്രുവിന്റെ ദേശത്തുനിന്നു മടങ്ങിവര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ന്റെ ഭാവിയെക്കുറിച്ചു പ്രത്യാശയുണ്ടു; നിന്റെ മക്കൾ തങ്ങളുടെ ദേശത്തേക്കു മടങ്ങിവര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ഞാൻ യിസ്രായേൽഗൃഹത്തോടും യെഹൂദാഗൃഹത്തോടും പുതിയോരു നിയമം ചെയ്യുന്ന കാലം വരും എന്നു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ീ എന്നെ ശിക്ഷിച്ചു; മരുക്കമില്ലാത്ത കാളക്കുട്ടിയെപ്പോലെ ഞാൻ ശിക്ഷ പ്രാപിച്ചിരിക്കുന്ന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 വരേണ്ടതിന്നു എന്നെ മടക്കിവരുത്തേണമേ; നീ എന്റെ ദൈവമായ യഹോവയ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തെറ്റിപ്പോയശേഷം അനുതപിച്ചും ഉപദേശം ലഭിച്ചശേഷം തുടമേൽ അടിച്ചു നാണി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ജ്ജിച്ചുമിരിക്കുന്നു; എന്റെ യൌവനത്തിലെ നിന്ദയല്ലോ ഞാൻ വഹിക്കുന്നതു എന്നിങ്ങനെ എഫ്രയീ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ലപിക്കുന്നതു ഞാൻ നല്ലവണ്ണം കേ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ഫ്രയീം എന്റെ വാത്സല്യപുത്രനോ? ഓമനക്കുട്ടിയോ? ഞാൻ അവന്നു വിരോധമായി സംസാരിക്കുമ്പോഴ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ക്കുറിച്ചു എന്റെ മനസ്സിൽ സ്ഥായി തോന്നുന്നു; അതുകൊണ്ടു എന്റെ ഉള്ളം അവനെച്ചൊല്ലി ഉരുകുന്ന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ോടു കരുണ കാണ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നക്കു അടയാളങ്ങളെ വെക്കുക; കൈചൂണ്ടികളെ നാട്ടുക; നീ പോയ പെരുവഴി മനസ്സിൽ വെച്ചുകൊൾ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കന്യകേ, മടങ്ങിവരിക; നിന്റെ ഈ പട്ടണങ്ങളിലേക്കു തന്നേ മടങ്ങിവരി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വിശ്വാസത്യാഗിനിയായ മകളേ! നീ എത്രത്തോളം ഉഴന്നുനടക്കും? യഹോവ ദേശത്തു ഒരു പുതുമ സൃഷ്ടിക്ക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 പുരുഷനെ ചുറി പരിപാല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ിസ്രായേലിന്റെ ദൈവമായ സൈന്യങ്ങളുടെ യഹോവ ഇപ്രകാരം അരുളിച്ചെയ്യുന്നു: ഞാൻ അവരുടെ പ്രവാസി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ക്കിവരുത്തുമ്പോൾ അവർ ഇനിയും യെഹൂദാദേശത്തും അതിലെ പട്ടണങ്ങളിലും, നീതി നിവാസമേ, വിശുദ്ധപർവ്വതമ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ോവ നിന്നെ അനുഗ്രഹിക്കുമാറാകട്ടെ എന്നീ വാക്ക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ിൽ യെഹൂദയും അതിന്റെ സകല നഗരവാസികളും കൃഷിക്കാരും ആട്ടിൻ കൂട്ടങ്ങളോടുകൂടെ സഞ്ചരിക്കുന്ന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പോലെ പാ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ദാഹിച്ചിരിക്കുന്നവനെ ഞാൻ തണുപ്പിക്കും; വിശന്നു ക്ഷീണിച്ചിരിക്കുന്ന ഏവന്നും ഞാൻ തൃപ്തി വര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ഇതിങ്കൽ ഞാൻ ഉണർന്നു എന്റെ നിദ്ര എനിക്കു സുഖകരമായിരുന്നു എ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ാൻ യിസ്രായേൽഗൃഹത്തിലും യെഹൂദാഗൃഹത്തിലും മനുഷ്യരുടെയും മൃഗങ്ങളുടെയും വിത്തു വിതെക്കുന്ന 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ഞാൻ അവരുടെ പിതാക്കന്മാരെ കൈക്കു പിടിച്ചു മിസ്രയീംദേശത്തുനിന്നു കൊണ്ടുവന്ന നാളിൽ ഞാൻ അവ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2026-08-02T23:27:25Z</dcterms:created>
  <dcterms:modified xsi:type="dcterms:W3CDTF">2026-08-02T23:27:25Z</dcterms:modified>
  <dc:title>எரேமியா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