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presProps" Target="presProps.xml"/>
  <Relationship Id="rId95" Type="http://schemas.openxmlformats.org/officeDocument/2006/relationships/viewProps" Target="viewProps.xml"/>
  <Relationship Id="rId9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ழகும் புஷ்டியுமான ஏழு பசுக்கள் நதியிலிருந்து ஏறிவந்து புல் மேய்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ின்பின் அவலட்சணமும் கேவலமுமான வேறே ஏழு பசுக்கள் நதியிலிருந்து ஏறிவந்து, நதி ஓரத்தில் மற்றப் பசுக்களண்டையிலே நின்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ின்பின் அவலட்சணமும் கேவலமுமான வேறே ஏழு பசுக்கள் நதியிலிருந்து ஏறிவந்து, நதி ஓரத்தில் மற்றப் பசுக்களண்டையிலே நின்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லட்சணமும் கேவலமுமான பசுக்கள் அழகும் புஷ்டியுமான ஏழு பசுக்களையும் பட்சித்துப்போட்டது; இப்படிப் பார்வோன் கண்டு விழித்துக்கொண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படியும் அவன் நித்திரை செய்து, இரண்டாம்விசை ஒரு சொப்பனம் கண்டான்; நல்ல செழுமையான ஏழு கதிர்கள் ஒரே தாளிலிருந்து ஓங்கி வளர்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படியும் அவன் நித்திரை செய்து, இரண்டாம்விசை ஒரு சொப்பனம் கண்டான்; நல்ல செழுமையான ஏழு கதிர்கள் ஒரே தாளிலிருந்து ஓங்கி வளர்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, சாவியானதும் கீழ்க்காற்றினால் தீய்ந்ததுமான ஏழு கதிர்கள் முளைத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ாவியான கதிர்கள் செழுமையும் நிறைமேனியுமான அந்த ஏழு கதிர்களையும் விழுங்கிப்போட்டது; அப்பொழுது பார்வோன் விழித்துக்கொண்டு, அது சொப்பனம் என்று அறி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ாவியான கதிர்கள் செழுமையும் நிறைமேனியுமான அந்த ஏழு கதிர்களையும் விழுங்கிப்போட்டது; அப்பொழுது பார்வோன் விழித்துக்கொண்டு, அது சொப்பனம் என்று அறி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லமே பார்வோனுடைய மனம் கலக்கங்கொண்டிருந்தது; அப்பொழுது அவன் எகிப்திலுள்ள சகல மந்திரவாதிகளையும் சகல சாஸ்திரிகளையும் அழைப்பித்து, அவர்களுக்குத் தன் சொப்பனத்தைச் சொன்னான்; ஒருவராலும் அதின் அர்த்தத்தைப் பார்வோனுக்குச் சொல்லக் கூடாமற்போயிற்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் யோசேப்பை நோக்கி: ஒரு சொப்பனம் கண்டேன்; அதின் அர்த்தத்தைச் சொல்ல ஒருவரும் இல்லை; நீ ஒரு சொப்பனத்தைக் கேட்டால், அதின் அர்த்தத்தைச் சொல்லுவாய் என்று உன்னைக்குறித்து நான் கேள்விப்பட்டேன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லமே பார்வோனுடைய மனம் கலக்கங்கொண்டிருந்தது; அப்பொழுது அவன் எகிப்திலுள்ள சகல மந்திரவாதிகளையும் சகல சாஸ்திரிகளையும் அழைப்பித்து, அவர்களுக்குத் தன் சொப்பனத்தைச் சொன்னான்; ஒருவராலும் அதின் அர்த்தத்தைப் பார்வோனுக்குச் சொல்லக் கூடாமற்போ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ானபாத்திரக்காரரின் தலைவன் பார்வோனை நோக்கி: நான் செய்த குற்றம் இன்றுதான் என் நினைவில் வ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ேவலமும் அவலட்சணமுமான பசுக்கள் கொழுமையான முந்தின ஏழு பசுக்களையும் பட்சித்துப் போட்ட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ர்வோன் தம்முடைய ஊழியக்காரர்மேல் கடுங்கோபங்கொண்டு, என்னையும் சுயம்பாகிகளின் தலைவனையும் தலையாரிகளின் அதிபதி வீடாகிய சிறைச்சாலையிலே வைத்திருந்த காலத்தில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ைகள் இவைகளின் வயிற்றுக்குள் போயும், வயிற்றுக்குள் போயிற்றென்று தோன்றாமல், முன் இருந்தது போலவே அவலட்சணமாயிருந்தது; இப்படிக் கண்டு விழித்துக்கொண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ைகள் இவைகளின் வயிற்றுக்குள் போயும், வயிற்றுக்குள் போயிற்றென்று தோன்றாமல், முன் இருந்தது போலவே அவலட்சணமாயிருந்தது; இப்படிக் கண்டு விழித்துக்கொ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நான் என் சொப்பனத்திலே, நிறைமேனியுள்ள ஏழு நல்ல கதிர்கள் ஒரே தாழிலிருந்து ஓங்கி வளரக்கண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சாவியானவைகளும் கீழ்காற்றினால் தீய்ந்து பதரானவைகளுமான ஏழு கதிர்கள் முளைத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ும் அவனும் ஒரே ராத்திரியிலே வெவ்வேறு பொருள்கொண்ட சொப்பனம் கண்ட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வியான கதிர்கள் அந்த ஏழு நல்ல கதிர்களையும் விழுங்கிப்போட்டது. இதை மந்திரவாதிகளிடத்தில் சொன்னேன்; இதின் பொருளை எனக்கு விடுவிக்கிறவன் ஒருவனும் இல்லை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் யோசேப்பை நோக்கி: ஒரு சொப்பனம் கண்டேன்; அதின் அர்த்தத்தைச் சொல்ல ஒருவரும் இல்லை; நீ ஒரு சொப்பனத்தைக் கேட்டால், அதின் அர்த்தத்தைச் சொல்லுவாய் என்று உன்னைக்குறித்து நான் கேள்விப்பட்டே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வியான கதிர்கள் அந்த ஏழு நல்ல கதிர்களையும் விழுங்கிப்போட்டது. இதை மந்திரவாதிகளிடத்தில் சொன்னேன்; இதின் பொருளை எனக்கு விடுவிக்கிறவன் ஒருவனும் இல்லை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ோசேப்பு பார்வோனை நோக்கி: பார்வோனின் சொப்பனம் ஒன்றுதான்; தேவன் தாம் செய்யப்போகிறது இன்னதென்று பார்வோனுக்கு அறிவித்திருக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ோசேப்பு பார்வோனை நோக்கி: பார்வோனின் சொப்பனம் ஒன்றுதான்; தேவன் தாம் செய்யப்போகிறது இன்னதென்று பார்வோனுக்கு அறிவித்திருக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ஏழு நல்ல பசுக்களும் ஏழு வருஷமாம்; அந்த ஏழு நல்ல கதிர்களும் ஏழு வருஷமாம்; சொப்பனம் ஒன்ற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ைகளின் பின் ஏறிவந்த கேவலமும் அவலட்சணமுமான ஏழு பசுக்களும் ஏழு வருஷமாம்; கீழ்காற்றினால் தீய்ந்து சாவியான ஏழு கதிர்களும் ஏழு வருஷமாம்; இவைகள் பஞ்சமுள்ள ஏழு வருஷமா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ைகளின் பின் ஏறிவந்த கேவலமும் அவலட்சணமுமான ஏழு பசுக்களும் ஏழு வருஷமாம்; கீழ்காற்றினால் தீய்ந்து சாவியான ஏழு கதிர்களும் ஏழு வருஷமாம்; இவைகள் பஞ்சமுள்ள ஏழு வருஷமா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ார்வோனுக்கு நான் சொல்லவேண்டிய காரியம் இதுவே; தேவன் தாம் செய்யப்போகிறதைப் பார்வோனுக்குக் காண்பித்திருக்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கிப்து தேசமெங்கும் பரிபூரணமான விளைவு உண்டாயிருக்கும் ஏழு வருஷம் வர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ன்பின் பஞ்சமுண்டாயிருக்கும் ஏழு வருஷம் வரும்; அப்பொழுது எகிப்து தேசத்தில் அந்தப் பரிபூரணமெல்லாம் மறக்கப்பட்டுப்போம்; அந்தப் பஞ்சம் தேசத்தைப் பாழா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ன்பின் பஞ்சமுண்டாயிருக்கும் ஏழு வருஷம் வரும்; அப்பொழுது எகிப்து தேசத்தில் அந்தப் பரிபூரணமெல்லாம் மறக்கப்பட்டுப்போம்; அந்தப் பஞ்சம் தேசத்தைப் பாழா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யோசேப்பு பார்வோனுக்குப் பிரதியுத்தரமாக: நான் அல்ல, தேவனே பார்வோனுக்கு மங்களமான உத்தரவு அருளிச் செய்வார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ரப்போகிற மகா கொடுமையான பஞ்சத்தால் தேசத்தில் முன்னிருந்த பரிபூரணமெல்லாம் ஒழிந்துப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க் காரியம் தேவனால் நிச்சயப்பட்டிருக்கிறது என்பதையும், தேவன் இதைச் சீக்கிரத்தில் செய்வார் என்பதையும் குறிக்கும்பொருட்டு, இந்தச் சொப்பனம் பார்வோனுக்கு இரட்டித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க் காரியம் தேவனால் நிச்சயப்பட்டிருக்கிறது என்பதையும், தேவன் இதைச் சீக்கிரத்தில் செய்வார் என்பதையும் குறிக்கும்பொருட்டு, இந்தச் சொப்பனம் பார்வோனுக்கு இரட்டித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கையால் விவேகமும் ஞானமுமுள்ள ஒரு மனுஷனைத் தேடி, அவனை எகிப்து தேசத்துக்கு அதிகாரியாகப் பார்வோன் ஏற்படுத்துவார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டிப் பார்வோன் செய்து, தேசத்தின்மேல் விசாரணைக்காரரை வைத்து, பரிபூரணமுள்ள ஏழு வருஷங்களில் எகிப்து தேசத்திலே விளையும் விளைச்சலில் ஐந்தில் ஒரு பங்கை வாங்கும்படி செய்வார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டிப் பார்வோன் செய்து, தேசத்தின்மேல் விசாரணைக்காரரை வைத்து, பரிபூரணமுள்ள ஏழு வருஷங்களில் எகிப்து தேசத்திலே விளையும் விளைச்சலில் ஐந்தில் ஒரு பங்கை வாங்கும்படி செய்வார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வரப்போகிற நல்ல வருஷங்களில் விளையும் தானியங்களையெல்லாம் சேர்த்து, பட்டணங்களில் ஆகாரம் உண்டாயிருக்கும்படிக்கு, பார்வோனுடைய அதிகாரத்துக்குள்ளாகத் தானியங்களைப் பத்திரப்படுத்தி வைத்துவைப்பார்கள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வரப்போகிற நல்ல வருஷங்களில் விளையும் தானியங்களையெல்லாம் சேர்த்து, பட்டணங்களில் ஆகாரம் உண்டாயிருக்கும்படிக்கு, பார்வோனுடைய அதிகாரத்துக்குள்ளாகத் தானியங்களைப் பத்திரப்படுத்தி வைத்துவைப்பார்கள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ேசம் பஞ்சத்தினால் அழிந்து போகாதபடிக்கு, அந்தத் தானியம் இனி எகிப்து தேசத்தில் உண்டாகும் பஞ்சமுள்ள ஏழு வருஷங்களுக்காக தேசத்திற்கு ஒரு வைப்பாயிருப்பதாக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லையாரிகளின் அதிபதிக்கு வேலைக்காரனாகிய எபிரெய பிள்ளையாண்டான் ஒருவன் அங்கே எங்களோடே இருந்தான்; அவனிடத்தில் அவைகளைச் சொன்னோம், அவன் நாங்கள் கண்ட சொப்பனங்களுக்குரிய வெவ்வேறு அர்த்தத்தின்படியே எங்கள் சொப்பனத்தின் பயனைச் சொன்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யோசேப்பை நோக்கி: என் சொப்பனத்திலே, நான் நதியோரத்தில் நின்றுகொண்டிருந்த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லையாரிகளின் அதிபதிக்கு வேலைக்காரனாகிய எபிரெய பிள்ளையாண்டான் ஒருவன் அங்கே எங்களோடே இருந்தான்; அவனிடத்தில் அவைகளைச் சொன்னோம், அவன் நாங்கள் கண்ட சொப்பனங்களுக்குரிய வெவ்வேறு அர்த்தத்தின்படியே எங்கள் சொப்பனத்தின் பயனைச் சொன்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ந்த வார்த்தை பார்வோனுடைய பார்வைக்கும் அவன் எல்லாருடைய பார்வைக்கும் நன்றாய்க் கண்ட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பார்வோன் தன் ஊழியக்காரரை நோக்கி: தேவ ஆவியைப் பெற்ற இந்த மனுஷனைப்போல வேறொருவன் உண்டோ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பார்வோன் தன் ஊழியக்காரரை நோக்கி: தேவ ஆவியைப் பெற்ற இந்த மனுஷனைப்போல வேறொருவன் உண்டோ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ின்பு, பார்வோன் யோசேப்பை நோக்கி: தேவன் இவையெல்லாவற்றையும் உனக்கு வெளிப்படுத்தியிருக்கிறபடியால், உன்னைப்போல விவேகமும் ஞானமுமுள்ளவன் வேறொருவனும் இல்ல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ின்பு, பார்வோன் யோசேப்பை நோக்கி: தேவன் இவையெல்லாவற்றையும் உனக்கு வெளிப்படுத்தியிருக்கிறபடியால், உன்னைப்போல விவேகமும் ஞானமுமுள்ளவன் வேறொருவனும் இ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எங்களுக்குச் சொல்லிய அர்த்தத்தின்படியே நடந்தது; என்னைத் திரும்ப என் நிலையிலே நிறுத்தி, அவனைத் தூக்கிப்போடுவித்தார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எங்களுக்குச் சொல்லிய அர்த்தத்தின்படியே நடந்தது; என்னைத் திரும்ப என் நிலையிலே நிறுத்தி, அவனைத் தூக்கிப்போடுவித்தார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பார்வோன் யோசேப்பை அழைப்பித்தான்; அவனைத் தீவிரமாய்க் காவல்கிடங்கிலிருந்து கொண்டுவந்தார்கள். அவன் சவரம்பண்ணிக்கொண்டு, வேறு வஸ்திரம் தரித்து, பார்வோனிடத்தில் வந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பார்வோன் யோசேப்பை அழைப்பித்தான்; அவனைத் தீவிரமாய்க் காவல்கிடங்கிலிருந்து கொண்டுவந்தார்கள். அவன் சவரம்பண்ணிக்கொண்டு, வேறு வஸ்திரம் தரித்து, பார்வோனிடத்தில் வ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ழகும் புஷ்டியுமான ஏழு பசுக்கள் நதியிலிருந்து ஏறி வந்து புல்மேய்ந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ீ என் அரமனைக்கு அதிகாரியாயிருப்பாய்; உன் வாக்கின்படியே என் ஜனங்கள் எல்லாரும் அடங்கி நடக்கக் கடவர்கள்; சிங்காசனத்தில் மாத்திரம் உன்னிலும் நான் பெரியவனாய் இருப்பேன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ீ என் அரமனைக்கு அதிகாரியாயிருப்பாய்; உன் வாக்கின்படியே என் ஜனங்கள் எல்லாரும் அடங்கி நடக்கக் கடவர்கள்; சிங்காசனத்தில் மாத்திரம் உன்னிலும் நான் பெரியவனாய் இருப்பேன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ன்னும் பார்வோன் யோசேப்பை நோக்கி: பார், எகிப்து தேசம் முழுமைக்கும் உன்னை அதிகாரியாக்கினேன் என்று சொல்ல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ன்னும் பார்வோன் யோசேப்பை நோக்கி: பார், எகிப்து தேசம் முழுமைக்கும் உன்னை அதிகாரியாக்கினேன் என்று சொல்ல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ார்வோன் தன் கையில் போட்டிருந்த தன் முத்திரை மோதிரத்தைக் கழற்றி, அதை யோசேப்பின் கையிலே போட்டு, மெல்லிய வஸ்திரங்களை, அவனுக்கு உடுத்தி, பொன் சரப்பணியை அவன் கழுத்திலே தரித்த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ார்வோன் தன் கையில் போட்டிருந்த தன் முத்திரை மோதிரத்தைக் கழற்றி, அதை யோசேப்பின் கையிலே போட்டு, மெல்லிய வஸ்திரங்களை, அவனுக்கு உடுத்தி, பொன் சரப்பணியை அவன் கழுத்திலே தரித்த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ன்னுடைய இரண்டாம் இரதத்தின்மேல் அவனை ஏற்றி, தெண்டனிட்டுப் பணியுங்கள் என்று அவனுக்கு முன்பாகக் கூறுவித்து, எகிப்துதேசம் முழுமைக்கும் அவனை அதிகாரியாக்கின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ன்னுடைய இரண்டாம் இரதத்தின்மேல் அவனை ஏற்றி, தெண்டனிட்டுப் பணியுங்கள் என்று அவனுக்கு முன்பாகக் கூறுவித்து, எகிப்துதேசம் முழுமைக்கும் அவனை அதிகாரியாக்கின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ின்னும் பார்வோன் யோசேப்பை நோக்கி: நான் பார்வோன்; ஆனாலும் எகிப்து தேசத்திலுள்ளவர்களில் ஒருவனும் உன் உத்தரவில்லாமல் தன் கையையாவது தன் காலையாவது அசைக்கக் கூடாது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ின்னும் பார்வோன் யோசேப்பை நோக்கி: நான் பார்வோன்; ஆனாலும் எகிப்து தேசத்திலுள்ளவர்களில் ஒருவனும் உன் உத்தரவில்லாமல் தன் கையையாவது தன் காலையாவது அசைக்கக் கூடாது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ண்டு வருஷம் சென்றபின்பு, பார்வோன் ஒரு சொப்பனம் கண்டான்; அது என்னவென்றால், அவன் நதியண்டையிலே நின்றுகொண்டிருந்த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பார்வோன் யோசேப்புக்கு சாப்நாத்பன்னேயா என்கிற பெயரையிட்டு; ஓன்பட்டணத்து ஆசாரியனாகிய போத்திபிராவின் குமாரத்தியாகிய ஆஸ்நாத்தை அவனுக்கு மனைவியாகக் கொடுத்தான். யோசேப்பு எகிப்து தேசத்தைச் சுற்றிப்பார்க்கும்படி புறப்பட்ட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பார்வோன் யோசேப்புக்கு சாப்நாத்பன்னேயா என்கிற பெயரையிட்டு; ஓன்பட்டணத்து ஆசாரியனாகிய போத்திபிராவின் குமாரத்தியாகிய ஆஸ்நாத்தை அவனுக்கு மனைவியாகக் கொடுத்தான். யோசேப்பு எகிப்து தேசத்தைச் சுற்றிப்பார்க்கும்படி புறப்பட்ட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யோசேப்பு எகிப்தின் ராஜாவாகிய பார்வோனுக்கு முன்பாக நிற்கும்போது முப்பது வயதாயிருந்தான்; யோசேப்பு பார்வோனுடைய சந்நிதியிலிருந்து புறப்பட்டு, எகிப்துதேசம் எங்கும் போய்ச் சுற்றிப்பார்த்த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பரிபூரணமுள்ள ஏழு வருஷங்களிலும் பூமி மிகுதியான பலனைக் கொடுத்தத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்வேழு வருஷங்களில் எகிப்து தேசத்தில் விளைந்த தானியங்களையெல்லாம் அவன் சேர்த்து, அந்தத் தானியங்களைப் பட்டணங்களில் கட்டிவைத்தான்; அந்தந்தப் பட்டணத்தில் அதினதின் சுற்றுப்புறத்துத் தானியங்களைக் கட்டிவைத்த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்வேழு வருஷங்களில் எகிப்து தேசத்தில் விளைந்த தானியங்களையெல்லாம் அவன் சேர்த்து, அந்தத் தானியங்களைப் பட்டணங்களில் கட்டிவைத்தான்; அந்தந்தப் பட்டணத்தில் அதினதின் சுற்றுப்புறத்துத் தானியங்களைக் கட்டிவைத்த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ப்படி யோசேப்பு அளவிறந்ததாய்க் கடற்கரை மணலைப் போல மிகுதியாகத் தானியத்தைச் சேர்த்துவைத்தான்; அது அளவுக்கு அடங்காததாயிருந்தது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ஞ்சமுள்ள வருஷங்கள் வருவதற்கு முன்னே யோசேப்புக்கு இரண்டு குமாரர்கள் பிறந்தார்கள்; அவர்களை ஓன் பட்டணத்து ஆசாரியனாகிய போத்திபிராவின் குமாரத்தியாகிய ஆஸ்நாத்து அவனுக்குப் பெற்றா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ஞ்சமுள்ள வருஷங்கள் வருவதற்கு முன்னே யோசேப்புக்கு இரண்டு குமாரர்கள் பிறந்தார்கள்; அவர்களை ஓன் பட்டணத்து ஆசாரியனாகிய போத்திபிராவின் குமாரத்தியாகிய ஆஸ்நாத்து அவனுக்குப் பெற்றா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யோசேப்பு: என் வருத்தம் யாவையும் என் தகப்பனுடைய குடும்பம் அனைத்தையும் நான் மறக்கும்படி தேவன் பண்ணினார் என்று சொல்லி, மூத்தவனுக்கு மனாசே என்று பேரி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ின்பின் இளைத்ததும் மகா அவலட்சணமும் கேவலமுமான வேறே ஏழு பசுக்கள் ஏறிவந்தது; இவைகளைப் போல அவலட்சணமான பசுக்களை எகிப்து தேசமெங்கும் நான் கண்டதில்லை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யோசேப்பு: என் வருத்தம் யாவையும் என் தகப்பனுடைய குடும்பம் அனைத்தையும் நான் மறக்கும்படி தேவன் பண்ணினார் என்று சொல்லி, மூத்தவனுக்கு மனாசே என்று பேரிட்ட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ான் சிறுமைப்பட்டிருந்த தேசத்தில் தேவன் என்னைப் பலுகப்பண்ணினார் என்று சொல்லி இளையவனுக்கு எப்பிராயீம் என்று பேரிட்ட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ான் சிறுமைப்பட்டிருந்த தேசத்தில் தேவன் என்னைப் பலுகப்பண்ணினார் என்று சொல்லி இளையவனுக்கு எப்பிராயீம் என்று பேரிட்ட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எகிப்துதேசத்தில் வந்த பரிபூரணமுள்ள ஏழு வருஷங்களும் முடிந்தபின்,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யோசேப்பு சொல்லியபடி ஏழு வருஷ பஞ்சம் தொடங்கினது; சகல தேசங்களிலும் பஞ்சம் உண்டாயிற்று; ஆனாலும் எகிப்துதேசமெங்கும் ஆகாரம் இருந்தது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யோசேப்பு சொல்லியபடி ஏழு வருஷ பஞ்சம் தொடங்கினது; சகல தேசங்களிலும் பஞ்சம் உண்டாயிற்று; ஆனாலும் எகிப்துதேசமெங்கும் ஆகாரம் இருந்தது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யோசேப்பு சொல்லியபடி ஏழு வருஷ பஞ்சம் தொடங்கினது; சகல தேசங்களிலும் பஞ்சம் உண்டாயிற்று; ஆனாலும் எகிப்துதேசமெங்கும் ஆகாரம் இருந்தது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எகிப்துதேசமெங்கும் பஞ்சம் உண்டானபோது, ஜனங்கள் உணவுக்காகப் பார்வோனை நோக்கி: ஓலமிட்டார்கள்; அதற்குப் பார்வோன்: நீங்கள் யோசேப்பினிடத்துக்குப் போய், அவன் உங்களுக்குச் சொல்லுகிறபடி செய்யுங்கள் என்று எகிப்தியர் எல்லாருக்கும் சொன்ன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எகிப்துதேசமெங்கும் பஞ்சம் உண்டானபோது, ஜனங்கள் உணவுக்காகப் பார்வோனை நோக்கி: ஓலமிட்டார்கள்; அதற்குப் பார்வோன்: நீங்கள் யோசேப்பினிடத்துக்குப் போய், அவன் உங்களுக்குச் சொல்லுகிறபடி செய்யுங்கள் என்று எகிப்தியர் எல்லாருக்கும் சொன்னா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தேசமெங்கும் பஞ்சம் உண்டானபடியால், யோசேப்பு களஞ்சியங்களையெல்லாம் திறந்து, எகிப்தியருக்கு விற்றான்; பஞ்சம் எகிப்து தேசத்தில் வரவரக் கொடிதா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ின்பின் இளைத்ததும் மகா அவலட்சணமும் கேவலமுமான வேறே ஏழு பசுக்கள் ஏறிவந்தது; இவைகளைப் போல அவலட்சணமான பசுக்களை எகிப்து தேசமெங்கும் நான் கண்டதில்லை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தேசமெங்கும் பஞ்சம் உண்டானபடியால், யோசேப்பு களஞ்சியங்களையெல்லாம் திறந்து, எகிப்தியருக்கு விற்றான்; பஞ்சம் எகிப்து தேசத்தில் வரவரக் கொடிதாயிற்று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கல தேசங்களிலும் பஞ்சம் கொடிதாயிருந்தபடியால், சகல தேசத்தார்களும் யோசேப்பினிடத்தில் தானியம் கொள்ளும்படி எகிப்துக்கு வ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্বপ্নে নদী থেকে সাতটা গরু উঠে এসে ঘাস খেতে লাগল| গরুগুলো ছিল হৃষ্টপুষ্ট, দেখতেও ভ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রপর নদী থেকে আরও সাতটা গরু উঠে এসে পাড়ের হৃষ্টপুষ্ট গরুগুলোর গা ঘেঁসে দাঁড়াল| কিন্তু ঐ গরু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োগা ছিল, দেখতেও অসুস্থ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ই সাতটা অসুস্থ গরু সাতটা হৃষ্টপুষ্ট গরুগুলোকে খেয়ে ফেলল| তখনই ফরৌণের ঘুম ভেঙ্গ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ফরৌণ আবার শুতে গেলেন; আবার স্বপ্ন দেখলেন| এইবার দেখলেন একটা গাছে সাতটা শীষ বেড়ে উঠছে| শীষ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ষ্ট এবং শস্যে ভর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পর দেখলেন আরও সাতটা শীষ উঠছে| কিন্তু শীষগুলো অপুষ্ট আর পূবের বাতাসে ঝলস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রপর ঐ রোগা রোগা সাতটা শীষ পুষ্ট সাতটা শীষকে খেয়ে ফেলল| ফরৌণের ঘুম আবার ভেঙ্গে গেল| তিনি বুঝ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তিনি স্বপ্ন দেখ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রের দিন সকালে রাতে দেখা স্বপ্নগুলোর জন্য ফরৌণের মন অস্থির হয়ে উঠল| তাই তিনি মিশরের সমস্ত যাদুক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ফরৌণ য়োষেফকে বললেন, “আমি একটা স্বপ্ন দেখেছি কিন্তু কেউ তার ব্যাখ্যা করতে পারছে না| আমি শুনে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জ্ঞানী লোকদের ডেকে পাঠালেন| ফরৌণ তার স্বপ্ন তাদের বললেন কিন্তু কেউ তার অর্থ বলতে পার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পানপাত্রবাহকের য়োষেফের কথা মনে পড়ল| ভৃত্যটি ফরৌণকে বলল, “আমার সাথে যা ঘটেছিল তা মনে পড়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রপর রোগা অসুস্থ গরুগুলো প্রথমে আসা হৃষ্টপুষ্ট গরুগুলোকে খেয়ে ফে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পনি আমার ও রুটিওয়ালার উপর রেগে গিয়েছিলেন এবং আমাদের বন্দী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িন্তু তাও তাদের চেহারা রোগা আর অসুস্থই রইল| দেখে মনেই হবে না যা তারা সেই মোটা মোটা গরু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েয়েছে| তারপর আমার ঘুম ভেঙ্গ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আমার পরের স্বপ্নে আমি দেখলাম একটা গাছে সাতটা শীষ বেড়ে উঠছে| শীষগুলো পুষ্ট শস্যের দানায ভর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রপর সেগুলোর পরে সাতটা আরও শীষ উঠে এলো| কিন্তু এগুলো রোগা আর পূবের বাতাসে ঝলসানো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রপর এক রাতে সে ও আমি স্বপ্ন দেখলাম| প্রত্যেকটি স্বপ্নের আলাদা অর্থ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রপর সেই অপুষ্ট শীষগুলো পুষ্ট শীষগুলোকে খেয়ে ফেলল|“আমার যাদুকরদের আমি এই স্বপ্নগুলো বললাম বট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তুমি স্বপ্ন শুনলে তার ব্যাখ্যা করতে পা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ারা তার অর্থ বলতে পারল না| স্বপ্নগুলোর অর্থ কি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খন য়োষেফ ফরৌণকে বললেন, “এই দুই স্বপ্নের বিষয়টা এক| ঈশ্বর শীঘ্রই যা করতে চলেছেন তা আপনা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কাশ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উভয় স্বপ্নের প্রকৃত অর্থ এক| সাতটা ভাল গরু এবং সাতটা ভাল শীষ সাতটা ভাল বছরকে বোঝ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আর সাতটা রোগা গরু, সাতটা অপুষ্ট শীষ বোঝায় সাতটা দুর্ভিক্ষের বছর| সাতটা ভাল বছরের পর দুর্ভিক্ষ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ত বছর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শীঘ্র যা ঘটতে চলেছে ঈশ্বর তাই-ই আপনাকে দেখিয়েছেন| য়ে ভাবে আমি বললাম ঈশ্বর সেইভাবেই এসব ঘটা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সাত বছর মিশরে প্রচুর শস্য উত্পন্ন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কিন্তু তারপর আসবে দুর্ভিক্ষের সাতটা বছর| মিশরের লোকরা ভুলে যাবে অতীতে কত শস্যই না হত|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র্ভিক্ষে দেশ নষ্ট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উত্তরে য়োষেফ বললেন, “আমি পারি না! কিন্তু হয়তো ফরৌণের জন্য ঈশ্বর তার অর্থ বলে দে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লোকরা ভুলে যাবে শস্যের প্রাচুর্য়্য় বলতে কি বোঝা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ফরৌণ, আপনি একটি বিষয় নিয়ে দুটি স্বপ্ন দেখেছন| কারণ ঈশ্বর য়ে সত্যিই তা ঘটাতে চলেছেন তা আপন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তে চাইলেন| আর তিনি শীঘ্রই তা ঘটা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তাই ফরৌণ, আপনার উচিত্‌ একজন সুবুদ্ধি ও জ্ঞানবান লোক খুঁজে তাকে মিশর দেশের জন্য নিযুক্ত কর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ারপর আপনি অন্য লোকদের নিয়োগ করুন য়েন তারা খাদ্য সংগ্রহ করে| সাতটি ভাল বছরের প্রত্যেকটি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উত্‌ পন্ন শস্যের এক পঞ্চমাংশ সেই লোকদের দি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এইভাবে ঐ লোকরা ঐ সাতটি ভাল বছরে প্রচুর খাদ্য সংগ্রহ করে প্রয়োজন না পড়া পর্য্ন্ত শহরে শহ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ংগ্রহ করে রাখবে| এইভাবে ফরৌণ, আপনার অধীনে ঐ খাদ্য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তারপর দুর্ভিক্ষের সাত বছরে মিশর দেশের জন্য খাদ্য থাকবে| আর দুর্ভিক্ষে মিশর ধ্বংস হয়ে যা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াদের সাথে কারাগারে এক ইব্রীয় যুবক ছিল| সে ছিল রক্ষীদের অধিকারী ভৃত্য| আমরা তাকে আমাদের স্বপ্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খন ফরৌণ য়োষেফকে বলতে লাগলেন, “আমার দেখা স্বপ্নে আমি নীল নদীর ধারে দাঁড়িয়ে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 সে তার মানে বল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এই পরিকল্পনা ফরৌণের মনপুতঃ হল আর তাঁর আধিকারিকরাও মেনে ন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তারপর ফরৌণ তাদের বললেন, “ঐ কাজ করার জন্যে মনে হয় না আমরা য়োষেফের থেকে আর ভাল কাউকে পাব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আত্মা তার সঙ্গে রয়েছে আর সেই জন্যই সে জ্ঞানবান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তাই ফরৌণ য়োষেফকে বললেন, “ঈশ্বর তোমাকে এই সমস্ত যখন জানিয়েছেন তখন তোমার মত জ্ঞানী আর কে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র সে যা বলল বাস্তবে তাই-ই ঘটল| সে বলেছিল য়ে আমি মুক্তি পেয়ে আবার পুরানো কাজ ফিরে পাব - ঘটল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| রুটিওয়ালা সম্বন্ধে বলেছিল য়ে সে মারা যাবে - ঘটলও তা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ই ফরৌণ য়োষেফকে ডেকে পাঠালে দুজন রক্ষী দ্রুত তাকে কারাগার থেকে বের করে আনল| য়োষেফ দাড়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মালেন, পরিষ্কার জামা পরলেন| তারপর ফরৌণের সঙ্গে দেখা করত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খন নদী থেকে সাতটা গরু উঠে এসে ঘাস খেতে শুরু করল| গরুগুলো ছিল হৃষ্টপুষ্ট, দেখতেও সুন্দ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আমি তোমাকে আমার নিয়ন্ত্রণের জন্য নিযুক্ত করলাম, সমস্ত লোক তোমার আদেশ পালন করবে| ক্ষমতার দ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কেবল আমি তোমার চেযে বড় থাক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ফরৌণ য়োষেফকে বিশেষ অনুষ্ঠানের মাধ্যমে রাজ্যপাল করলেন| ফরৌণ য়োষেফকে বললেন, “আমি তোমাকে সমগ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ের রাজ্যপাল হিসেবে নিযুক্ত করলা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তারপর ফরৌণ তাঁর আংটি খুলে য়োষেফের হাতে পরিযে দিলেন| সেই আংটিতে রাজকীয ছাপ ছিল| ফরৌণ তাকে মিহ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্পাসের পোশাক দিলেন এবং তার গলায সোনার হার পরিয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ফরৌণ য়োষেফকে দ্বিতীয় রথে চড়তে দিলেন| রক্ষকরা য়োষেফের রথের আগে আগে য়েতে য়েতে লোকদের বল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ল, “য়োষেফের সামনে হাঁটু গাড়ো|”এইভাবে য়োষেফ সমগ্র মিশরের রাজ্যপাল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ফরৌণ তাকে বললেন, “আমি রাজা ফরৌণ, সুতরাং আমি যা চাই তাই করব কিন্তু মিশরের আর কেউ তোমার আজ্ঞ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াড়া হাত অথবা পা তুলতে পার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দু বছর পর ফরৌণ একটা স্বপ্ন দেখলেন| দেখলেন তিনি নীল নদীর ধারে দাঁড়িয়ে র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ফরৌণ য়োষেফের আর এক নাম সাফনত্‌-পানেহ রাখলেন| ফরৌণ য়োষেফকে আসনত্‌ নামে এক কন্যার সঙ্গে বিয়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েন| সে ছিল ওন নামক শহরে যাজক পোটীফরের কন্যা| এইভাবে য়োষেফ সমস্ত মিশর দেশের রাজ্যপাল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য়োষেফের 30 বছর বয়সে তিনি মিশর দেশের রাজার সেবা করতে শুরু করলেন| তিনি সমস্ত মিশর দেশ ঘু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সাত বছর মিশরে খুব ভাল শস্য উত্পন্ন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আর ঐ সাত বছর ধরে য়োষেফ মিশরে খাবার সঞ্চয় করলেন| প্রত্যেক শহরে শহরে য়োষেফ সেই শহরের আশেপা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েতে যা জন্মাত তার থেকে সংগ্রহ করত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য়োষেফ সমুদ্রের বালির মত এত শস্য সংগ্রহ করলেন য়ে তা মাপা গেল না কারণ তা মাপা সম্ভব ছি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য়োষেফের স্ত্রী আসমত্‌ ছিলেন ওন শহরের যাজকের কন্যা| দুর্ভিক্ষের প্রথম বছর আসার আগেই য়োষেফ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মতের দুটি পুত্র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প্রথম পুত্রের নাম রাখা হল মনঃশি| য়োষেফ এই নাম দিলেন কারণ তিনি বললেন, “ঈশ্বর আমার সমস্ত কষ্ট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রপর আমি নদী থেকে আরও সাতটি গরু উঠে আসতে দেখলাম| কিন্তু এই গরুগুলো রোগা রোগা, দেখতেও অসুস্থ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বাড়ীর সমস্ত চিন্তা ভুলে য়েতে দিল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য়োষেফ দ্বিতীয় পুত্রের নাম রাখলেন ইফ্রয়িম| য়োষেফ এই নাম রাখলেন কারণ তিনি বললেন, “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াকষ্টের মধ্যেও ঈশ্বর আমাকে ফলবান কর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সাত বছর লোকেরা খাদ্যের জন্য প্রচুর শস্য পেল| তারপর সেই বছরগুলো শেষ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এবার দুর্ভিক্ষের সাতটা বছর শুরু হল ঠিক য়েমনটি য়োষেফ বলেছিলেন| সেই অঞ্চলের কোন দেশে কোথাও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দ্য শস্য জন্মালো না| কিন্তু মিশরের লোকদের জন্য য়থেষ্ট খাদ্য ছিল. কারণ য়োষেফ শস্য জমা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খ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দুর্ভিক্ষের সময় শুরু হলে লোকেরা খাদ্যের জন্য ফরৌণের কাছে এসে কান্নাকাটি করল| ফরৌণ মিশরীয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“যাও য়োষেফকে গিয়ে জিজ্ঞেস কর কি করতে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সব জায়গায় দুর্ভিক্ষ দেখা দিলে য়োষেফ গুদাম থেকে লোকদের শস্য বিক্রি করতে শুরু করলেন| দুর্ভিক্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ঐরকম বিশ্রী গরু আমি মিশরে কখনও দেখি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েও ভযাবহ রূপ ন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সর্বত্রই সেই দুর্ভিক্ষ প্রবল হল, ফলে মিশরের আশেপাশের দেশ থেকেও লোকরা শস্য কিনতে এ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2026-09-07T03:55:50Z</dcterms:created>
  <dcterms:modified xsi:type="dcterms:W3CDTF">2026-09-07T03:55:50Z</dcterms:modified>
  <dc:title>আদিপুস্তক : 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