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ான யோசனை அதமாக்கி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யோசனை நிறைவ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என்னோடு போர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ேற்கொள்ளும் அதிகாரம் பெறவ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ினால் என்னை மூடிக்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தள்ளுண்ட இடங்களில் உயர்த்தி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டான பாதையில் தூக்கிச் செ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ளுள்ள இடங்களில் சுமந்து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குறித்ததை எனக்கு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தந்த தரிசனம் நிறைவ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ல்லடிக்கு நீக்கி உம் கரங்களால் தூ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த்தில் வைத்ததை மறப்பேன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ொன்னதினால் நான் பிழைத்துக்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கண்டதினால் நான் ஜீவன் பெற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ஆதரவே எங்கள்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மறைவிடமே. உம்மை ஆரா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த்தில் இருத்தென்னை தூக்கிவிட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வான தளங்களில் நிறுத்தி வ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2026-07-30T20:02:05Z</dcterms:created>
  <dcterms:modified xsi:type="dcterms:W3CDTF">2026-07-30T20:02:05Z</dcterms:modified>
  <dc:title>துதிப் பாடல்கள் : 938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