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Override PartName="/ppt/slides/slide52.xml" ContentType="application/vnd.openxmlformats-officedocument.presentationml.slide+xml"/>
  <Override PartName="/ppt/notesSlides/notesSlide52.xml" ContentType="application/vnd.openxmlformats-officedocument.presentationml.notesSlide+xml"/>
  <Override PartName="/ppt/slides/slide53.xml" ContentType="application/vnd.openxmlformats-officedocument.presentationml.slide+xml"/>
  <Override PartName="/ppt/notesSlides/notesSlide53.xml" ContentType="application/vnd.openxmlformats-officedocument.presentationml.notesSlide+xml"/>
  <Override PartName="/ppt/slides/slide54.xml" ContentType="application/vnd.openxmlformats-officedocument.presentationml.slide+xml"/>
  <Override PartName="/ppt/notesSlides/notesSlide54.xml" ContentType="application/vnd.openxmlformats-officedocument.presentationml.notesSlide+xml"/>
  <Override PartName="/ppt/slides/slide55.xml" ContentType="application/vnd.openxmlformats-officedocument.presentationml.slide+xml"/>
  <Override PartName="/ppt/notesSlides/notesSlide55.xml" ContentType="application/vnd.openxmlformats-officedocument.presentationml.notesSlide+xml"/>
  <Override PartName="/ppt/slides/slide56.xml" ContentType="application/vnd.openxmlformats-officedocument.presentationml.slide+xml"/>
  <Override PartName="/ppt/notesSlides/notesSlide56.xml" ContentType="application/vnd.openxmlformats-officedocument.presentationml.notesSlide+xml"/>
  <Override PartName="/ppt/slides/slide57.xml" ContentType="application/vnd.openxmlformats-officedocument.presentationml.slide+xml"/>
  <Override PartName="/ppt/notesSlides/notesSlide57.xml" ContentType="application/vnd.openxmlformats-officedocument.presentationml.notesSlide+xml"/>
  <Override PartName="/ppt/slides/slide58.xml" ContentType="application/vnd.openxmlformats-officedocument.presentationml.slide+xml"/>
  <Override PartName="/ppt/notesSlides/notesSlide58.xml" ContentType="application/vnd.openxmlformats-officedocument.presentationml.notesSlide+xml"/>
  <Override PartName="/ppt/slides/slide59.xml" ContentType="application/vnd.openxmlformats-officedocument.presentationml.slide+xml"/>
  <Override PartName="/ppt/notesSlides/notesSlide59.xml" ContentType="application/vnd.openxmlformats-officedocument.presentationml.notesSlide+xml"/>
  <Override PartName="/ppt/slides/slide60.xml" ContentType="application/vnd.openxmlformats-officedocument.presentationml.slide+xml"/>
  <Override PartName="/ppt/notesSlides/notesSlide60.xml" ContentType="application/vnd.openxmlformats-officedocument.presentationml.notesSlide+xml"/>
  <Override PartName="/ppt/slides/slide61.xml" ContentType="application/vnd.openxmlformats-officedocument.presentationml.slide+xml"/>
  <Override PartName="/ppt/notesSlides/notesSlide61.xml" ContentType="application/vnd.openxmlformats-officedocument.presentationml.notesSlide+xml"/>
  <Override PartName="/ppt/slides/slide62.xml" ContentType="application/vnd.openxmlformats-officedocument.presentationml.slide+xml"/>
  <Override PartName="/ppt/notesSlides/notesSlide62.xml" ContentType="application/vnd.openxmlformats-officedocument.presentationml.notesSlide+xml"/>
  <Override PartName="/ppt/slides/slide63.xml" ContentType="application/vnd.openxmlformats-officedocument.presentationml.slide+xml"/>
  <Override PartName="/ppt/notesSlides/notesSlide63.xml" ContentType="application/vnd.openxmlformats-officedocument.presentationml.notesSlide+xml"/>
  <Override PartName="/ppt/slides/slide64.xml" ContentType="application/vnd.openxmlformats-officedocument.presentationml.slide+xml"/>
  <Override PartName="/ppt/notesSlides/notesSlide64.xml" ContentType="application/vnd.openxmlformats-officedocument.presentationml.notesSlide+xml"/>
  <Override PartName="/ppt/slides/slide65.xml" ContentType="application/vnd.openxmlformats-officedocument.presentationml.slide+xml"/>
  <Override PartName="/ppt/notesSlides/notesSlide65.xml" ContentType="application/vnd.openxmlformats-officedocument.presentationml.notesSlide+xml"/>
  <Override PartName="/ppt/slides/slide66.xml" ContentType="application/vnd.openxmlformats-officedocument.presentationml.slide+xml"/>
  <Override PartName="/ppt/notesSlides/notesSlide66.xml" ContentType="application/vnd.openxmlformats-officedocument.presentationml.notesSlide+xml"/>
  <Override PartName="/ppt/slides/slide67.xml" ContentType="application/vnd.openxmlformats-officedocument.presentationml.slide+xml"/>
  <Override PartName="/ppt/notesSlides/notesSlide67.xml" ContentType="application/vnd.openxmlformats-officedocument.presentationml.notesSlide+xml"/>
  <Override PartName="/ppt/slides/slide68.xml" ContentType="application/vnd.openxmlformats-officedocument.presentationml.slide+xml"/>
  <Override PartName="/ppt/notesSlides/notesSlide68.xml" ContentType="application/vnd.openxmlformats-officedocument.presentationml.notesSlide+xml"/>
  <Override PartName="/ppt/slides/slide69.xml" ContentType="application/vnd.openxmlformats-officedocument.presentationml.slide+xml"/>
  <Override PartName="/ppt/notesSlides/notesSlide69.xml" ContentType="application/vnd.openxmlformats-officedocument.presentationml.notesSlide+xml"/>
  <Override PartName="/ppt/slides/slide70.xml" ContentType="application/vnd.openxmlformats-officedocument.presentationml.slide+xml"/>
  <Override PartName="/ppt/notesSlides/notesSlide70.xml" ContentType="application/vnd.openxmlformats-officedocument.presentationml.notesSlide+xml"/>
  <Override PartName="/ppt/slides/slide71.xml" ContentType="application/vnd.openxmlformats-officedocument.presentationml.slide+xml"/>
  <Override PartName="/ppt/notesSlides/notesSlide71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  <p:sldId id="316" r:id="rId63"/>
    <p:sldId id="317" r:id="rId64"/>
    <p:sldId id="318" r:id="rId65"/>
    <p:sldId id="319" r:id="rId66"/>
    <p:sldId id="320" r:id="rId67"/>
    <p:sldId id="321" r:id="rId68"/>
    <p:sldId id="322" r:id="rId69"/>
    <p:sldId id="323" r:id="rId70"/>
    <p:sldId id="324" r:id="rId71"/>
    <p:sldId id="325" r:id="rId72"/>
    <p:sldId id="326" r:id="rId7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slide" Target="slides/slide59.xml"/>
  <Relationship Id="rId62" Type="http://schemas.openxmlformats.org/officeDocument/2006/relationships/slide" Target="slides/slide60.xml"/>
  <Relationship Id="rId63" Type="http://schemas.openxmlformats.org/officeDocument/2006/relationships/slide" Target="slides/slide61.xml"/>
  <Relationship Id="rId64" Type="http://schemas.openxmlformats.org/officeDocument/2006/relationships/slide" Target="slides/slide62.xml"/>
  <Relationship Id="rId65" Type="http://schemas.openxmlformats.org/officeDocument/2006/relationships/slide" Target="slides/slide63.xml"/>
  <Relationship Id="rId66" Type="http://schemas.openxmlformats.org/officeDocument/2006/relationships/slide" Target="slides/slide64.xml"/>
  <Relationship Id="rId67" Type="http://schemas.openxmlformats.org/officeDocument/2006/relationships/slide" Target="slides/slide65.xml"/>
  <Relationship Id="rId68" Type="http://schemas.openxmlformats.org/officeDocument/2006/relationships/slide" Target="slides/slide66.xml"/>
  <Relationship Id="rId69" Type="http://schemas.openxmlformats.org/officeDocument/2006/relationships/slide" Target="slides/slide67.xml"/>
  <Relationship Id="rId70" Type="http://schemas.openxmlformats.org/officeDocument/2006/relationships/slide" Target="slides/slide68.xml"/>
  <Relationship Id="rId71" Type="http://schemas.openxmlformats.org/officeDocument/2006/relationships/slide" Target="slides/slide69.xml"/>
  <Relationship Id="rId72" Type="http://schemas.openxmlformats.org/officeDocument/2006/relationships/slide" Target="slides/slide70.xml"/>
  <Relationship Id="rId73" Type="http://schemas.openxmlformats.org/officeDocument/2006/relationships/slide" Target="slides/slide71.xml"/>
  <Relationship Id="rId74" Type="http://schemas.openxmlformats.org/officeDocument/2006/relationships/presProps" Target="presProps.xml"/>
  <Relationship Id="rId75" Type="http://schemas.openxmlformats.org/officeDocument/2006/relationships/viewProps" Target="viewProps.xml"/>
  <Relationship Id="rId76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கலகம் பண்ணி அந்தக் கலகத்தில் கொலைசெய்து, அதற்காகக் காவல் பண்ணப்பட்டவர்களில் பரபாஸ் என்னப்பட்ட ஒருவன் இருந்தான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கலகம் பண்ணி அந்தக் கலகத்தில் கொலைசெய்து, அதற்காகக் காவல் பண்ணப்பட்டவர்களில் பரபாஸ் என்னப்பட்ட ஒருவன் இருந்தான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ஜனங்கள், வழக்கத்தின்படியே தங்களுக்கு ஒருவனை விடுதலையாக்கவேண்டுமென்று சத்தமிட்டுக் கேட்டுக்கொள்ளத்தொடங்கினார்கள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பொறாமையினாலே பிரதான ஆசாரியர்கள் அவரை ஒப்புக்கொடுத்தார்கள் என்று பிலாத்து அறிந்து,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வர்களை நோக்கி: நான் யூதருடைய ராஜாவை உங்களுக்கு விடுதலையாக்கவேண்டுமென்றிருக்கிறீர்களா என்று கேட்டான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பரபாசைத் தங்களுக்கு விடுதலையாக்கவேண்டுமென்று ஜனங்கள் கேட்டுக்கொள்ளும்படி, பிரதான ஆசாரியர்கள் அவர்களை ஏவிவிட்டார்கள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பிலாத்து மறுபடியும் அவர்களை நோக்கி: அப்படியானால் யூதருடைய ராஜாவென்று நீங்கள் சொல்லுகிறவனை நான் என்ன செய்யவேண்டும் என்று கேட்டான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பிலாத்து மறுபடியும் அவர்களை நோக்கி: அப்படியானால் யூதருடைய ராஜாவென்று நீங்கள் சொல்லுகிறவனை நான் என்ன செய்யவேண்டும் என்று கேட்டான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வனைச் சிலுவையில் அறையும் என்று மறுபடியும் சத்தமிட்டுச் சொன்னார்கள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தற்குப் பிலாத்து: ஏன், என்ன பொல்லாப்புச் செய்தான் என்றான். அவர்களோ: அவனைச் சிலுவையில் அறையும் என்று பின்னும் அதிகமாய்க் கூக்குரலிட்டுச் சொன்னார்கள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பொழுது விடிந்தவுடனே, பிரதான ஆசாரியரும் மூப்பரும் வேதபாரகரும் ஆலோசனைச் சங்கத்தாரனைவரும் கூடி ஆலோசனைபண்ணி, இயேசுவைக் கட்டிக் கொண்டுபோய், பிலாத்துவினிடத்தில் ஒப்புக்கொடுத்தார்கள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தற்குப் பிலாத்து: ஏன், என்ன பொல்லாப்புச் செய்தான் என்றான். அவர்களோ: அவனைச் சிலுவையில் அறையும் என்று பின்னும் அதிகமாய்க் கூக்குரலிட்டுச் சொன்னார்கள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அப்பொழுது பிலாத்து ஜனங்களை பிரியப்படுத்த மனதுள்ளவனாய், பரபாசை அவர்களுக்கு விடுதலையாக்கி, இயேசுவையோ வாரினால் அடிப்பித்து, சிலுவையில் அறையும்படிக்கு ஒப்புக்கொடுத்தான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அப்பொழுது பிலாத்து ஜனங்களை பிரியப்படுத்த மனதுள்ளவனாய், பரபாசை அவர்களுக்கு விடுதலையாக்கி, இயேசுவையோ வாரினால் அடிப்பித்து, சிலுவையில் அறையும்படிக்கு ஒப்புக்கொடுத்தான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அப்பொழுது, போர்ச்சேவகர் அவரைத் தேசாதிபதியின் அரமனையாகிய மாளிகையில் கொண்டுபோய், அவ்விடத்தில் போர்ச்சேவகருடைய கூட்டமுழுவதையும் கூடிவரச்செய்து,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அப்பொழுது, போர்ச்சேவகர் அவரைத் தேசாதிபதியின் அரமனையாகிய மாளிகையில் கொண்டுபோய், அவ்விடத்தில் போர்ச்சேவகருடைய கூட்டமுழுவதையும் கூடிவரச்செய்து,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சிவப்பான மேலங்கியை அவருக்கு உடுத்தி, முள்முடியைப் பின்னி அவருக்குச் சூட்டி: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யூதருடைய ராஜாவே, வாழ்க என்று அவரை வாழ்த்தி,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அவரைச் சிரசில் கோலால் அடித்து, அவர்மேல் துப்பி, முழங்கால்படியிட்டு அவரை வணங்கினார்கள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அவரைச் சிரசில் கோலால் அடித்து, அவர்மேல் துப்பி, முழங்கால்படியிட்டு அவரை வணங்கினார்கள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அவரைப் பரியாசம்பண்ணினபின்பு, சிவப்பான அங்கியைக் கழற்றி, அவருடைய வஸ்திரங்களை அவருக்கு உடுத்தி, அவரைச் சிலுவையில் அறையும்படி வெளியே கொண்டுபோனார்கள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பொழுது விடிந்தவுடனே, பிரதான ஆசாரியரும் மூப்பரும் வேதபாரகரும் ஆலோசனைச் சங்கத்தாரனைவரும் கூடி ஆலோசனைபண்ணி, இயேசுவைக் கட்டிக் கொண்டுபோய், பிலாத்துவினிடத்தில் ஒப்புக்கொடுத்தார்கள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அவரைப் பரியாசம்பண்ணினபின்பு, சிவப்பான அங்கியைக் கழற்றி, அவருடைய வஸ்திரங்களை அவருக்கு உடுத்தி, அவரைச் சிலுவையில் அறையும்படி வெளியே கொண்டுபோனார்கள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சிரேனே ஊரானும், அலெக்சந்தருக்கும் ரூப்புக்கும் தகப்பனுமாகிய சீமோன் என்னப்பட்ட ஒருவன் நாட்டிலிருந்து அவ்வழியே வருகையில், அவருடைய சிலுவையைச் சுமக்கும்படி அவனைப் பலவந்தம்பண்ணினார்கள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சிரேனே ஊரானும், அலெக்சந்தருக்கும் ரூப்புக்கும் தகப்பனுமாகிய சீமோன் என்னப்பட்ட ஒருவன் நாட்டிலிருந்து அவ்வழியே வருகையில், அவருடைய சிலுவையைச் சுமக்கும்படி அவனைப் பலவந்தம்பண்ணினார்கள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கபாலஸ்தலம் என்று அர்த்தங்கொள்ளும் கொல்கொதா என்னும் இடத்துக்கு அவரைக் கொண்டுபோய்,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வெள்ளைப்போளம் கலந்த திராட்சரசத்தை அவருக்குக் குடிக்கக் கொடுத்தார்கள்; அவர் அதை ஏற்றுக்கொள்ளவில்லை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அப்பொழுது அவரைச் சிலுவையில் அறைந்தார்கள். அதன்பின்பு, அவருடைய வஸ்திரங்களைப் பங்கிட்டு, ஒவ்வொருவன் ஒவ்வொரு பங்கை எடுத்துக்கொள்ளும்படி அவைகளைக்குறித்துச் சீட்டுப்போட்டார்கள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அப்பொழுது அவரைச் சிலுவையில் அறைந்தார்கள். அதன்பின்பு, அவருடைய வஸ்திரங்களைப் பங்கிட்டு, ஒவ்வொருவன் ஒவ்வொரு பங்கை எடுத்துக்கொள்ளும்படி அவைகளைக்குறித்துச் சீட்டுப்போட்டார்கள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அவரைச் சிலுவையில் அறைந்தபோது மூன்றாம் மணிவேளையாயிருந்தது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அவர் அடைந்த ஆக்கினையின் முகாந்தரத்தைக் காண்பிக்கும் பொருட்டு, யூதருடைய ராஜா என்று எழுதி, சிலுவையின் மேல் கட்டினார்கள்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அல்லாமலும், அவருடைய வலது பக்கத்தில் ஒருவனும் அவருடைய இடது பக்கத்தில் ஒருவனுமாக, இரண்டு கள்ளரை அவரோடேக்கூடச் சிலுவைகளில் அறைந்தார்கள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பிலாத்து அவரை நோக்கி: நீ யூதருடைய ராஜாவா என்று கேட்டான். அதற்கு அவர்: நீர் சொல்லுகிறபடிதான் என்றார்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அக்கிரமக்காரரில் ஒருவனாக எண்ணப்பட்டார் என்கிற வேதவாக்கியம் அதனாலே நிறைவேறிற்று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அந்த வழியாய் நடந்துபோகிறவர்கள் தங்கள் தலையைத் துலுக்கி: ஆ! ஆ! தேவாலயத்தை இடித்து, மூன்று நாளைக்குள்ளே கட்டுகிறவனே,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அந்த வழியாய் நடந்துபோகிறவர்கள் தங்கள் தலையைத் துலுக்கி: ஆ! ஆ! தேவாலயத்தை இடித்து, மூன்று நாளைக்குள்ளே கட்டுகிறவனே,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உன்னை நீயே இரட்சித்துக்கொள்; சிலுவையிலிருந்திறங்கிவா என்று அவரைத் தூஷித்தார்கள்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அப்படியே பிரதான ஆசாரியரும் வேதபாரகரும் தங்களுக்குள்ளே பரியாசம்பண்ணி: மற்றவர்களை இரட்சித்தான், தன்னைத்தான் இரட்சித்துக்கொள்ளத் திராணியில்லை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அப்படியே பிரதான ஆசாரியரும் வேதபாரகரும் தங்களுக்குள்ளே பரியாசம்பண்ணி: மற்றவர்களை இரட்சித்தான், தன்னைத்தான் இரட்சித்துக்கொள்ளத் திராணியில்லை.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நாம் கண்டு விசுவாசிக்கத்தக்கதாக இஸ்ரவேலுக்கு ராஜாவாகிய கிறிஸ்து இப்பொழுது சிலுவையிலிருந்திறங்கட்டும் என்று சொல்லிக்கொண்டார்கள். அவரோடேகூடச் சிலுவைகளில் அறையப்பட்டவர்களும் அவரை நிந்தித்தார்கள்.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நாம் கண்டு விசுவாசிக்கத்தக்கதாக இஸ்ரவேலுக்கு ராஜாவாகிய கிறிஸ்து இப்பொழுது சிலுவையிலிருந்திறங்கட்டும் என்று சொல்லிக்கொண்டார்கள். அவரோடேகூடச் சிலுவைகளில் அறையப்பட்டவர்களும் அவரை நிந்தித்தார்கள்.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ஆறாம்மணி நேரமுதல் ஒன்பதாம்மணி நேரம்வரைக்கும் பூமியெங்கும் அந்தகாரம் உண்டாயிற்று.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ஒன்பதாம்மணி நேரத்திலே, இயேசு: எலோயீ! எலோயீ! லாமா சபக்தானி, என்று மிகுந்த சத்தமிட்டுக் கூப்பிட்டார்; அதற்கு: என் தேவனே! என் தேவனே! ஏன் என்னைக் கைவிட்டீர் என்று அர்த்தமாம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பிரதான ஆசாரியர்கள் அவர்மேல் அநேகங்குற்றங்களைச் சாட்டினார்கள். அவரோ மாறுத்தரம் ஒன்றும் சொல்லவில்லை.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ஒன்பதாம்மணி நேரத்திலே, இயேசு: எலோயீ! எலோயீ! லாமா சபக்தானி, என்று மிகுந்த சத்தமிட்டுக் கூப்பிட்டார்; அதற்கு: என் தேவனே! என் தேவனே! ஏன் என்னைக் கைவிட்டீர் என்று அர்த்தமாம்.]]></a:t>
            </a: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அங்கே நின்றவர்களில் சிலர் அதைக் கேட்டபொழுது: இதோ எலியாவைக் கூப்பிடுகிறான் என்றார்கள்.]]></a:t>
            </a:r>
          </a:p>
        </p:txBody>
      </p:sp>
    </p:spTree>
  </p:cSld>
</p:notes>
</file>

<file path=ppt/notesSlides/notesSlide5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ஒருவன் ஓடி, கடற்காளானைக் காடியிலே தோய்த்து, அதை ஒரு கோலில் மாட்டி, அவருக்குக் குடிக்கக் கொடுத்து: பொறுங்கள், எலியா இவனை இறக்க வருவானோ பார்ப்போம் என்றான்.]]></a:t>
            </a:r>
          </a:p>
        </p:txBody>
      </p:sp>
    </p:spTree>
  </p:cSld>
</p:notes>
</file>

<file path=ppt/notesSlides/notesSlide5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ஒருவன் ஓடி, கடற்காளானைக் காடியிலே தோய்த்து, அதை ஒரு கோலில் மாட்டி, அவருக்குக் குடிக்கக் கொடுத்து: பொறுங்கள், எலியா இவனை இறக்க வருவானோ பார்ப்போம் என்றான்.]]></a:t>
            </a:r>
          </a:p>
        </p:txBody>
      </p:sp>
    </p:spTree>
  </p:cSld>
</p:notes>
</file>

<file path=ppt/notesSlides/notesSlide5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இயேசு மகா சத்தமாய்க் கூப்பிட்டு, ஜீவனை விட்டார்.]]></a:t>
            </a:r>
          </a:p>
        </p:txBody>
      </p:sp>
    </p:spTree>
  </p:cSld>
</p:notes>
</file>

<file path=ppt/notesSlides/notesSlide5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அப்பொழுது, தேவாலயத்தின் திரைச்சீலை மேல்தொடங்கிக் கீழ்வரைக்கும் இரண்டாகக் கிழிந்தது.]]></a:t>
            </a:r>
          </a:p>
        </p:txBody>
      </p:sp>
    </p:spTree>
  </p:cSld>
</p:notes>
</file>

<file path=ppt/notesSlides/notesSlide5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9. அவருக்கு எதிரே நின்ற நூற்றுக்கு அதிபதி அவர் இப்படிக் கூப்பிட்டு ஜீவனை விட்டதைக்கண்டபோது: மெய்யாகவே இந்த மனுஷன் தேவனுடைய குமாரன் என்றான்.]]></a:t>
            </a:r>
          </a:p>
        </p:txBody>
      </p:sp>
    </p:spTree>
  </p:cSld>
</p:notes>
</file>

<file path=ppt/notesSlides/notesSlide5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9. அவருக்கு எதிரே நின்ற நூற்றுக்கு அதிபதி அவர் இப்படிக் கூப்பிட்டு ஜீவனை விட்டதைக்கண்டபோது: மெய்யாகவே இந்த மனுஷன் தேவனுடைய குமாரன் என்றான்.]]></a:t>
            </a:r>
          </a:p>
        </p:txBody>
      </p:sp>
    </p:spTree>
  </p:cSld>
</p:notes>
</file>

<file path=ppt/notesSlides/notesSlide5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0. சில ஸ்திரீகளும் தூரத்திலிருந்து பார்த்துக்கொண்டிருந்தார்கள். அவர் கலிலேயாவிலிருந்தபோது அவருக்குப் பின்சென்று, ஊழியஞ்செய்துவந்த மகதேலேனா மரியாளும், சின்ன யாக்கோபுக்கும் யோசேக்கும் தாயாகிய மரியாளும், சலோமே என்பவளும்,]]></a:t>
            </a:r>
          </a:p>
        </p:txBody>
      </p:sp>
    </p:spTree>
  </p:cSld>
</p:notes>
</file>

<file path=ppt/notesSlides/notesSlide5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0. சில ஸ்திரீகளும் தூரத்திலிருந்து பார்த்துக்கொண்டிருந்தார்கள். அவர் கலிலேயாவிலிருந்தபோது அவருக்குப் பின்சென்று, ஊழியஞ்செய்துவந்த மகதேலேனா மரியாளும், சின்ன யாக்கோபுக்கும் யோசேக்கும் தாயாகிய மரியாளும், சலோமே என்பவளும்,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ப்பொழுது, பிலாத்து மறுபடியும் அவரை நோக்கி: இதோ, இவர்கள் உன்மேல் எத்தனையோ குற்றங்களைச் சாட்டுகிறார்களே, அதற்கு நீ உத்தரவு ஒன்றும் சொல்லுகிறதில்லையா என்று கேட்டான்.]]></a:t>
            </a:r>
          </a:p>
        </p:txBody>
      </p:sp>
    </p:spTree>
  </p:cSld>
</p:notes>
</file>

<file path=ppt/notesSlides/notesSlide6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1. அவருடனேகூட எருசலேமுக்கு வந்திருந்த வேறே அநேக ஸ்திரீகளும் அவர்களோடே இருந்தார்கள்.]]></a:t>
            </a:r>
          </a:p>
        </p:txBody>
      </p:sp>
    </p:spTree>
  </p:cSld>
</p:notes>
</file>

<file path=ppt/notesSlides/notesSlide6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1. அவருடனேகூட எருசலேமுக்கு வந்திருந்த வேறே அநேக ஸ்திரீகளும் அவர்களோடே இருந்தார்கள்.]]></a:t>
            </a:r>
          </a:p>
        </p:txBody>
      </p:sp>
    </p:spTree>
  </p:cSld>
</p:notes>
</file>

<file path=ppt/notesSlides/notesSlide6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2. ஓய்வுநாளுக்கு முந்தின நாள் ஆயத்தநாளாயிருந்தபடியால், சாயங்காலமானபோது,]]></a:t>
            </a:r>
          </a:p>
        </p:txBody>
      </p:sp>
    </p:spTree>
  </p:cSld>
</p:notes>
</file>

<file path=ppt/notesSlides/notesSlide6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2. ஓய்வுநாளுக்கு முந்தின நாள் ஆயத்தநாளாயிருந்தபடியால், சாயங்காலமானபோது,]]></a:t>
            </a:r>
          </a:p>
        </p:txBody>
      </p:sp>
    </p:spTree>
  </p:cSld>
</p:notes>
</file>

<file path=ppt/notesSlides/notesSlide6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3. கனம்பொருந்திய ஆலோசனைக்காரனும் அரிமத்தியா ஊரானானும் தேவனுடைய ராஜ்யம் வரக் காத்திருந்தவனுமாகிய யோசேப்பு என்பவன் வந்து, பிலாத்துவினிடத்தில் துணிந்துபோய், இயேசுவின் சரீரத்தைக் கேட்டான்.]]></a:t>
            </a:r>
          </a:p>
        </p:txBody>
      </p:sp>
    </p:spTree>
  </p:cSld>
</p:notes>
</file>

<file path=ppt/notesSlides/notesSlide6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3. கனம்பொருந்திய ஆலோசனைக்காரனும் அரிமத்தியா ஊரானானும் தேவனுடைய ராஜ்யம் வரக் காத்திருந்தவனுமாகிய யோசேப்பு என்பவன் வந்து, பிலாத்துவினிடத்தில் துணிந்துபோய், இயேசுவின் சரீரத்தைக் கேட்டான்.]]></a:t>
            </a:r>
          </a:p>
        </p:txBody>
      </p:sp>
    </p:spTree>
  </p:cSld>
</p:notes>
</file>

<file path=ppt/notesSlides/notesSlide6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4. அவர் இத்தனை சீக்கிரத்தில் மரித்துப்போனாரா என்று பிலாத்து ஆச்சரியப்பட்டு, நூற்றுக்கு அதிபதியை அழைப்பித்து: அவர் இதற்குள்ளே மரித்தது நிச்சயமா என்று கேட்டான்.]]></a:t>
            </a:r>
          </a:p>
        </p:txBody>
      </p:sp>
    </p:spTree>
  </p:cSld>
</p:notes>
</file>

<file path=ppt/notesSlides/notesSlide6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4. அவர் இத்தனை சீக்கிரத்தில் மரித்துப்போனாரா என்று பிலாத்து ஆச்சரியப்பட்டு, நூற்றுக்கு அதிபதியை அழைப்பித்து: அவர் இதற்குள்ளே மரித்தது நிச்சயமா என்று கேட்டான்.]]></a:t>
            </a:r>
          </a:p>
        </p:txBody>
      </p:sp>
    </p:spTree>
  </p:cSld>
</p:notes>
</file>

<file path=ppt/notesSlides/notesSlide6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5. நூற்றுக்கு அதிபதியினாலே அதை அறிந்துகொண்டபின்பு, சரீரத்தை யோசேப்பினிடத்தில் கொடுத்தான்.]]></a:t>
            </a:r>
          </a:p>
        </p:txBody>
      </p:sp>
    </p:spTree>
  </p:cSld>
</p:notes>
</file>

<file path=ppt/notesSlides/notesSlide6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6. அவன் போய், மெல்லிய துப்பட்டியை வாங்கிக்கொண்டுவந்து, அவரை இறக்கி, அந்தத் துப்பட்டியிலே சுற்றி, கன்மலையில் வெட்டியிருந்த கல்லறையிலே அவரை வைத்து, கல்லறையின் வாசலில் ஒரு கல்லைப் புரட்டிவைத்தான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ப்பொழுது, பிலாத்து மறுபடியும் அவரை நோக்கி: இதோ, இவர்கள் உன்மேல் எத்தனையோ குற்றங்களைச் சாட்டுகிறார்களே, அதற்கு நீ உத்தரவு ஒன்றும் சொல்லுகிறதில்லையா என்று கேட்டான்.]]></a:t>
            </a:r>
          </a:p>
        </p:txBody>
      </p:sp>
    </p:spTree>
  </p:cSld>
</p:notes>
</file>

<file path=ppt/notesSlides/notesSlide7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6. அவன் போய், மெல்லிய துப்பட்டியை வாங்கிக்கொண்டுவந்து, அவரை இறக்கி, அந்தத் துப்பட்டியிலே சுற்றி, கன்மலையில் வெட்டியிருந்த கல்லறையிலே அவரை வைத்து, கல்லறையின் வாசலில் ஒரு கல்லைப் புரட்டிவைத்தான்.]]></a:t>
            </a:r>
          </a:p>
        </p:txBody>
      </p:sp>
    </p:spTree>
  </p:cSld>
</p:notes>
</file>

<file path=ppt/notesSlides/notesSlide7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7. அவரை வைத்த இடத்தை மகதலேனா மரியாளும், யோசேயின் தாயாகிய மரியாளும் பார்த்தார்கள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இயேசுவோ அப்பொழுதும் உத்தரவு ஒன்றும் சொல்லவில்லை; அதினால் பிலாத்து ஆச்சரியப்பட்டான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காவல்பண்ணப்பட்டவர்களில் எவனை விடுதலையாக்கவேண்டுமென்று ஜனங்கள் கேட்டுக்கொள்வார்களோ, அவனை அவர்களுக்காக விடுதலையாக்குவது பண்டிகைதோறும் பிலாத்துவுக்கு வழக்கமாயிருந்தது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65783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2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3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4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5.xml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6.xml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7.xml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8.xml"/>
</Relationships>

</file>

<file path=ppt/slides/_rels/slide5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9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6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0.xml"/>
</Relationships>

</file>

<file path=ppt/slides/_rels/slide6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1.xml"/>
</Relationships>

</file>

<file path=ppt/slides/_rels/slide6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2.xml"/>
</Relationships>

</file>

<file path=ppt/slides/_rels/slide6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3.xml"/>
</Relationships>

</file>

<file path=ppt/slides/_rels/slide6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4.xml"/>
</Relationships>

</file>

<file path=ppt/slides/_rels/slide6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5.xml"/>
</Relationships>

</file>

<file path=ppt/slides/_rels/slide6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6.xml"/>
</Relationships>

</file>

<file path=ppt/slides/_rels/slide6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7.xml"/>
</Relationships>

</file>

<file path=ppt/slides/_rels/slide6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8.xml"/>
</Relationships>

</file>

<file path=ppt/slides/_rels/slide6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9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7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0.xml"/>
</Relationships>

</file>

<file path=ppt/slides/_rels/slide7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15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And there was one named Barabbas, which lay bound with them that had made insurrection with him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15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who had committed murder in the insurrection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15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And the multitude crying aloud began to desire him to do as he had ever done unto them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15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But Pilate answered them, saying, Will all of you that I release unto you the King of the Jews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15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For he knew that the chief priests had delivered him for envy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15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But the chief priests moved the people, that he should rather release Barabbas unto them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15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And Pilate answered and said again unto them, What will all of you then that I shall do unto him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15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whom all of you call the King of the Jews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15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And they cried out again, Crucify him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15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Then Pilate said unto them, Why, what evil has he done? And they cried out the more exceedingly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15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And immediately in the morning the chief priests held a consultation with the elders and scrib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15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Crucify him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15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And so Pilate, willing to content the people, released Barabbas unto them, and delivered Jesus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15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when he had scourged him, to be crucified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15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And the soldiers led him away into the hall, called Praetorium; and they call together the whol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15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band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15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And they clothed him with purple, and intertwined a crown of thorns, and put it about his head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15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And began to salute him, Hail, King of the Jews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15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And they stroke him on the head with a reed, and did spit upon him, and bowing their kne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15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worshipped him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15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And when they had mocked him, they took off the purple from him, and put his own clothes on him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15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nd the whole council, and bound Jesus, and carried him away, and delivered him to Pilate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15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nd led him out to crucify him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15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And they compel one Simon a Cyrenian, who passed by, coming out of the country, the father of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15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lexander and Rufus, to bear his cross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15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And they bring him unto the place Golgotha, which is, being interpreted, The place of a skull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15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And they gave him to drink wine mingled with myrrh: but he received it not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15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And when they had crucified him, they parted his garments, casting lots upon them, what every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15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n should take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15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And it was the third hour, and they crucified him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15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And the superscription of his accusation was written over, THE KING OF THE JEWS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15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And with him they crucify two thieves; the one on his right hand, and the other on his left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15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And Pilate asked him, Are you the King of the Jews? And he answering said unto them, You says it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15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And the scripture was fulfilled, which says, And he was numbered with the transgressors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15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And they that passed by railed on him, wagging their heads, and saying, Ah, you that destroy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15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e temple, and build it in three days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15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Save yourself, and come down from the cross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15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Likewise also the chief priests mocking said among themselves with the scribes, He saved others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15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imself he cannot save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15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Let Christ the King of Israel descend now from the cross, that we may see and believe. And they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15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at were crucified with him reviled him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15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And when the sixth hour was come, there was darkness over the whole land until the ninth hour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15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And at the ninth hour Jesus cried with a loud voice, saying, Eloi, Eloi, lama sabachthani? which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15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And the chief priests accused him of many things: but he answered nothing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15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is, being interpreted, My God, my God, why have you forsaken me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15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And some of them that stood by, when they heard it, said, Behold, he calls Elijah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15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And one ran and filled a sponge full of vinegar, and put it on a reed, and gave him to drink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15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saying, Let alone; let us see whether Elijah will come to take him down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15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And Jesus cried with a loud voice, and gave up the spirit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15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And the veil of the temple was rent in two from the top to the bottom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15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9. And when the centurion, which stood opposite to him, saw that he so cried out, and gave up th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15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spirit, he said, Truly this man was the Son of God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15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0. There were also women looking on far off: among whom was Mary Magdalene, and Mary the mother of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15]]>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ames the less and of Joses, and Salome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15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And Pilate asked him again, saying, Answer you nothing? behold how many things they witnes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15]]>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1. (Who also, when he was in Galilee, followed him, and ministered unto him;) and many other women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15]]>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which came up with him unto Jerusalem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15]]>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2. And now when the even was come, because it was the preparation, that is, the day before th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15]]>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sabbath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15]]>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3. Joseph of Arimathaea, an honourable counsellor, which also waited for the kingdom of God, came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15]]>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nd went in boldly unto Pilate, and craved the body of Jesus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15]]></a:t>
            </a: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4. And Pilate marvelled if he were already dead: and calling unto him the centurion, he asked him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15]]></a:t>
            </a: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whether he had been any while dead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15]]></a:t>
            </a: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5. And when he knew it of the centurion, he gave the body to Joseph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15]]></a:t>
            </a:r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6. And he bought fine linen, and took him down, and wrapped him in the linen, and laid him in a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15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gainst you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15]]></a:t>
            </a:r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omb which was hewn out of a rock, and rolled a stone unto the door of the tomb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15]]></a:t>
            </a:r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7. And Mary Magdalene and Mary the mother of Joses beheld where he was laid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15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But Jesus yet answered nothing; so that Pilate marvelled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15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Now at that feast he released unto them one prisoner, whomsoever they desired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15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00">
  <a:themeElements>
    <a:clrScheme name="Theme10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0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0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2026-09-05T20:52:37Z</dcterms:created>
  <dcterms:modified xsi:type="dcterms:W3CDTF">2026-09-05T20:52:37Z</dcterms:modified>
  <dc:title>Mark : 15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