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, soldiers ! onward to-day ! 
Christ our Leader calls us away ; 
Quickly hasten forth to the field ; 
March with sword and shiel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ward, forward !  thus saith the Lord, 
Fear not, faint not, trust in His Word ; 
He will guard us, He will defend, 
Till the strife shall e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ward, soldiers ! make no delay ; 
Hear the orders, hear and obey ; 
On to victory, on let us go, 
Braving every fo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, soldiers ! on for the right, 
Let our banners wave in the light ; 
Soon the victor's song we will sing, 
Praise to God our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2026-07-30T13:04:31Z</dcterms:created>
  <dcterms:modified xsi:type="dcterms:W3CDTF">2026-07-30T13:04:31Z</dcterms:modified>
  <dc:title>Hymn : 670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