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4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ியின் ஆழத்தில் விந்தைகள் செய்யும் கர்த்தரைத் துதியுங்கள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கப்பட்டோர் எல்லோரும் கர்த்தரைத் துதியுங்கள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ின் பணியில் இணைந்தவரெல்லாம் கர்த்தரைத் துதியுங்கள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வில் நினைத்த தேவன் அவரை மலர்ந்து துதியுங்கள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லைமுறைதோறும் மகிமை விளங்கும் கர்த்தரைத் துதியுங்கள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ும் லேவியரே கர்த்தரைத் துதியுங்கள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ோன் வீட்டார் அனைவருமே கர்த்தரைத் துதியுங்கள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ன்றும் நல்லவர்! அவர் எங்கள் இரட்சகர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 நித்தியம்! அவர் உண்மை நிரந்தர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்ந்தவரில் நிர்மலம்! காண்போமே யுகயுக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ர் என்னும் நாமம் கொண்ட கர்த்தரைத் துதியுங்கள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கரில்லா தம் மகிமை விளங்கும் கர்த்தரைத் துதியுங்கள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ும் மண்ணிலும் விருப்பங்கள் புரியும் கர்த்தரைத் துதியுங்கள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2026-07-30T13:45:29Z</dcterms:created>
  <dcterms:modified xsi:type="dcterms:W3CDTF">2026-07-30T13:45:29Z</dcterms:modified>
  <dc:title>துதிப் பாடல்கள் : 286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