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ternal Father ! strong to save, 
Whose arm hath bound the restless wave, 
Who bidd'st the mighty ocean deep 
Its own appointed limits keep: 
Oh, hear us when we cry to Thee 
For those in peril on the sea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Christ, whose voice the waters heard, 
And hushed their raging at Thy word,
Who walkedst on the foaming deep, 
And calm amid the storm didst sleep : 
Oh, hear us when we cry to Thee 
For those in peril on the sea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Holy Spirit ! who didst brood 
Upon the waters dark and rude, 
And bid their angry tumult cease, 
And give, for wild confusion, peace: 
Oh, hear us when we cry to Thee 
For those in peril on the sea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Trinity of love and power ! 
Our brethren shield in danger's hour ; 
Fro n rock and tempest, fire and foe, 
Protect them wheresoe'er they go; 
Thus evermore shall rise to Thee 
Glad hymns of praise from land and sea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2026-07-31T14:01:29Z</dcterms:created>
  <dcterms:modified xsi:type="dcterms:W3CDTF">2026-07-31T14:01:29Z</dcterms:modified>
  <dc:title>Hymn : 1061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