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presProps" Target="presProps.xml"/>
  <Relationship Id="rId38" Type="http://schemas.openxmlformats.org/officeDocument/2006/relationships/viewProps" Target="viewProps.xml"/>
  <Relationship Id="rId3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ரேஷாவில் குடியிருக்கிறவளே, உனக்கு இன்னும் ஒரு சுதந்தரவாளியை வரப்பண்ணுவேன்; அவன் இஸ்ரவேலின் மகிமையாகிய அதுல்லாம்மட்டும் வருவ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ரேஷாவில் குடியிருக்கிறவளே, உனக்கு இன்னும் ஒரு சுதந்தரவாளியை வரப்பண்ணுவேன்; அவன் இஸ்ரவேலின் மகிமையாகிய அதுல்லாம்மட்டும் வருவ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உனக்கு அருமையான உன் பிள்ளைகளினிமித்தம் நீ உன் தலையைச் சிரைத்து மொட்டையிட்டுக்கொள்; கழுகைப்போல முழுமொட்டையாயிரு, அவர்கள் உன்னைவிட்டுச் சிறைப்பட்டுப்போகிற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உனக்கு அருமையான உன் பிள்ளைகளினிமித்தம் நீ உன் தலையைச் சிரைத்து மொட்டையிட்டுக்கொள்; கழுகைப்போல முழுமொட்டையாயிரு, அவர்கள் உன்னைவிட்டுச் சிறைப்பட்டுப்போகிற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யோதாம், ஆகாஸ், எசேக்கியா என்னும் யூதா ராஜாக்களுடைய நாட்களில், மொரேசா ஊரானாகிய மீகாவுக்கு உண்டானதும், அவன் சமாரியாவுக்கும் எருசலேமுக்கும் விரோதமாய்த் தரிசித்ததுமான கர்த்தருடைய வார்த்தை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யோதாம், ஆகாஸ், எசேக்கியா என்னும் யூதா ராஜாக்களுடைய நாட்களில், மொரேசா ஊரானாகிய மீகாவுக்கு உண்டானதும், அவன் சமாரியாவுக்கும் எருசலேமுக்கும் விரோதமாய்த் தரிசித்ததுமான கர்த்தருடைய வார்த்தை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சகல ஜனங்களே, கேளுங்கள், பூமியே, அதிலுள்ளவைகளே, செவிகொடுங்கள்; கர்த்தராகிய ஆண்டவர் தம்முடைய பரிசுத்த ஆலயத்திலிருக்கிற ஆண்டவரே, உங்களுக்கு விரோதமாகச் சாட்சியாயிருப்ப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சகல ஜனங்களே, கேளுங்கள், பூமியே, அதிலுள்ளவைகளே, செவிகொடுங்கள்; கர்த்தராகிய ஆண்டவர் தம்முடைய பரிசுத்த ஆலயத்திலிருக்கிற ஆண்டவரே, உங்களுக்கு விரோதமாகச் சாட்சியாயிருப்ப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தோ, கர்த்தர் தமது ஸ்தானத்திலிருந்து புறப்பட்டு வருகிறார்; அவர் இறங்கி பூமியின் உயர்ந்த இடங்களை மிதிப்ப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ெழுகு அக்கினிக்கு முன்பாக உருகுகிறதுபோலவும், மலைகளிலிருந்து பாயுந் தண்ணீர் தரையைப் பிளக்கிறதுபோலவும், பர்வதங்கள் அவர் கீழே உருகி, பள்ளத்தாக்குகள் பிளந்துபோகு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சாப்பீரில் குடியிருக்கிறவளே, வெட்கத்துடன் அம்மணமாய் அப்பாலே போ; சாயனானில் குடியிருக்கிறவன் வெளியே வருவதில்லை; பெத்ஏசேலின் புலம்பல் உங்களுக்கு அடைக்கலமாயிராத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ெழுகு அக்கினிக்கு முன்பாக உருகுகிறதுபோலவும், மலைகளிலிருந்து பாயுந் தண்ணீர் தரையைப் பிளக்கிறதுபோலவும், பர்வதங்கள் அவர் கீழே உருகி, பள்ளத்தாக்குகள் பிளந்துபோகு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து எல்லாம் யாக்கோபுடைய மீறுதலினிமித்தமும், இஸ்ரவேல் வம்சத்தாருடைய பாவங்களினிமித்தமும் சம்பவிக்கும்; யாக்கோபின் மீறுதலுக்குக் காரணமென்ன? சமாரியா அல்லவோ? யூதாவின் மேடைகளுக்கு காரணமென்ன? எருசலேம் அல்லவோ?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து எல்லாம் யாக்கோபுடைய மீறுதலினிமித்தமும், இஸ்ரவேல் வம்சத்தாருடைய பாவங்களினிமித்தமும் சம்பவிக்கும்; யாக்கோபின் மீறுதலுக்குக் காரணமென்ன? சமாரியா அல்லவோ? யூதாவின் மேடைகளுக்கு காரணமென்ன? எருசலேம் அல்லவோ?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கையால் நான் சமாரியாவை வெளியான மண்மேடும், திராட்சச்செடி நடுகிற நிலமுமாக்கி, அதின் கற்களைப் பள்ளத்தாக்கிலே புரண்டுவிழப்பண்ணி அதின் அஸ்திபாரங்களைத்திறந்து வைப்பே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கையால் நான் சமாரியாவை வெளியான மண்மேடும், திராட்சச்செடி நடுகிற நிலமுமாக்கி, அதின் கற்களைப் பள்ளத்தாக்கிலே புரண்டுவிழப்பண்ணி அதின் அஸ்திபாரங்களைத்திறந்து வைப்பே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கையால் நான் சமாரியாவை வெளியான மண்மேடும், திராட்சச்செடி நடுகிற நிலமுமாக்கி, அதின் கற்களைப் பள்ளத்தாக்கிலே புரண்டுவிழப்பண்ணி அதின் அஸ்திபாரங்களைத்திறந்து வைப்பே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தின் சுபாவங்கள் எல்லாம் நொறுக்கப்படும்; அதின் பணையங்கள் எல்லாம் அக்கினியால் எரித்துப்போடப்படும்; அதின் விக்கிரகங்களை எல்லாம் பாழாக்குவேன்; வேசிப்பணையத்தினால் சேர்க்கப்பட்டது, திரும்ப வேசிப்பணையமாய்ப் போகும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தின் சுபாவங்கள் எல்லாம் நொறுக்கப்படும்; அதின் பணையங்கள் எல்லாம் அக்கினியால் எரித்துப்போடப்படும்; அதின் விக்கிரகங்களை எல்லாம் பாழாக்குவேன்; வேசிப்பணையத்தினால் சேர்க்கப்பட்டது, திரும்ப வேசிப்பணையமாய்ப் போகும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தின் சுபாவங்கள் எல்லாம் நொறுக்கப்படும்; அதின் பணையங்கள் எல்லாம் அக்கினியால் எரித்துப்போடப்படும்; அதின் விக்கிரகங்களை எல்லாம் பாழாக்குவேன்; வேசிப்பணையத்தினால் சேர்க்கப்பட்டது, திரும்ப வேசிப்பணையமாய்ப் போகு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தினிமித்தம் நான் புலம்பி அலறுவேன்; பறிகொடுத்தவனாகவும் அம்மணமாகவும் நடப்பேன்; நான் ஓரிகளைப்போல ஊளையிட்டு, ஆந்தைகளைப்போல அலறுவே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சாப்பீரில் குடியிருக்கிறவளே, வெட்கத்துடன் அம்மணமாய் அப்பாலே போ; சாயனானில் குடியிருக்கிறவன் வெளியே வருவதில்லை; பெத்ஏசேலின் புலம்பல் உங்களுக்கு அடைக்கலமாயிராது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தினிமித்தம் நான் புலம்பி அலறுவேன்; பறிகொடுத்தவனாகவும் அம்மணமாகவும் நடப்பேன்; நான் ஓரிகளைப்போல ஊளையிட்டு, ஆந்தைகளைப்போல அலறுவே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ின் காயம் ஆறாதது; அது யூதாமட்டும் வந்தது; என் ஜனத்தின் வாசலாகிய எருசலேம்மட்டும் வந்தெட்டினது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ின் காயம் ஆறாதது; அது யூதாமட்டும் வந்தது; என் ஜனத்தின் வாசலாகிய எருசலேம்மட்டும் வந்தெட்டினது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ைக் காத்பட்டணத்திலே அறிவியாதேயுங்கள். அழவே வேண்டாம்; பெத்அப்ராவிலே புழுதியில் புரளு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ைக் காத்பட்டணத்திலே அறிவியாதேயுங்கள். அழவே வேண்டாம்; பெத்அப்ராவிலே புழுதியில் புரள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ாரோத்தில் குடியிருக்கிறவள் நன்மை வருமென்று எதிர்பார்த்திருந்தாள்; ஆனாலும் தீமை கர்த்தரிடத்திலிருந்து எருசலேமின் வாசல்வரைக்கும் வந்தத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ாரோத்தில் குடியிருக்கிறவள் நன்மை வருமென்று எதிர்பார்த்திருந்தாள்; ஆனாலும் தீமை கர்த்தரிடத்திலிருந்து எருசலேமின் வாசல்வரைக்கும் வந்தது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லாகீசில் குடியிருக்கிறவளே வேகமான குதிரைகளை இரதத்திலே பூட்டு; நீயே சீயோன் குமாரத்தியின் பாவத்துக்குக் காரணி; உன்னிடத்தில் இஸ்ரவேலின் பாதகங்கள் காணப்பட்டத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லாகீசில் குடியிருக்கிறவளே வேகமான குதிரைகளை இரதத்திலே பூட்டு; நீயே சீயோன் குமாரத்தியின் பாவத்துக்குக் காரணி; உன்னிடத்தில் இஸ்ரவேலின் பாதகங்கள் காணப்பட்டத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கையால் மோர்ஷேக்காத்தினிடத்தில் உனக்கு இருக்கிறதைக் கொடுத்துவிடுவாய்; அக்சீபின் வீடுகள் இஸ்ரவேலின் ராஜாக்களுக்கு அபத்தமாய்ப்போகு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கையால் மோர்ஷேக்காத்தினிடத்தில் உனக்கு இருக்கிறதைக் கொடுத்துவிடுவாய்; அக்சீபின் வீடுகள் இஸ்ரவேலின் ராஜாக்களுக்கு அபத்தமாய்ப்போகு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58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മാരേശാ (കൈവശം) നിവാസികളേ, കൈവശമാക്കുന്ന ഒരുത്തനെ ഞാൻ നിങ്ങളുടെ നേരെ വരുത്തും; യിസ്രായേലി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ഹത്തുക്കൾ അദുല്ലാമോളം ചെല്ലേണ്ടിവര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നിന്റെ ഓമനക്കുഞ്ഞുകൾനിമിത്തം നിന്നെത്തന്നെ ക്ഷൌരംചെയ്തു മൊട്ടയാക്കുക; കഴുകനെപ്പോലെ നി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ഷണ്ടിയെ വിസ്താരമാക്കുക; അവർ നിന്നെ വിട്ടു പ്രവാസത്തിലേക്കു പോയല്ല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യോഥാം, ആഹാസ്, യെഹിസ്കീയാവു എന്നീ യെഹൂദാരാജാക്കന്മാരുടെ കാലത്തു മോരസ്ത്യനായ മീഖെക്കു ഉണ്ടായതും അവ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ശമർയ്യയെയും യെരൂശലേമിനെയും കുറിച്ചു ദർശിച്ചതുമായ യഹോവയുടെ അരുളപ്പാ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സകലജാതികളുമായുള്ളോരേ, കേൾപ്പിൻ; ഭൂമിയും അതിലുള്ള സകലവുമായുള്ളോവേ, ചെവിക്കൊൾവിൻ; യഹോവയായ കർത്താവ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ന്റെ വിശുദ്ധമന്ദിരത്തിൽനിന്നു കർത്താവു തന്നേ, നിങ്ങൾക്കു വിരോധമായി സാക്ഷിയായിരിക്കട്ട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യഹോവ തന്റെ സ്ഥലത്തു നിന്നു പുറപ്പെട്ടു ഇറങ്ങി ഭൂമിയുടെ ഉന്നതികളിന്മേൽ നടകൊള്ള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തീയുടെ മുമ്പിൽ മെഴുകുപോലെയും കിഴുക്കാന്തൂക്കത്തിൽ ചാടുന്ന വെള്ളംപോലെയും പർവ്വതങ്ങൾ അവന്റെ കീഴി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ശാഫീർ (അലങ്കാര) നഗരനിവാസികളേ, ലജ്ജയും നഗ്നതയും പൂണ്ടു കടന്നുപോകുവിൻ; സയനാൻ (പുറപ്പാടു) നിവാസിക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ഉരുകുകയും താഴ്വരകൾ പിളർന്നുപോകയും ചെയ്യ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ഇതൊക്കെയും യാക്കോബിന്റെ അതിക്രമം നിമിത്തവും യിസ്രായേൽഗൃഹത്തിന്റെ പാപങ്ങൾ നിമിത്തവുമാ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ാക്കോബിന്റെ അതിക്രമം എന്തു? ശമർയ്യയല്ലയോ? യെഹൂദയുടെ പൂജാഗിരികൾ ഏവ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യെരൂശലേം അല്ലയോ? അതുകൊണ്ടു ഞാൻ ശമർയ്യയെ വയലിലെ കല്ക്കുന്നുപോലെയും, മുന്തിരിത്തോട്ടത്തില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ടുതലപോലെയും ആക്കും; ഞാൻ അതിന്റെ കല്ലു താഴ്വരയിലേക്കു തള്ളിയിടുകയും അതിന്റെ അടിസ്ഥാനങ്ങള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നാവൃതമാക്കുകയും ചെയ്യ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അതിലെ സകല വിഗ്രഹങ്ങളും തകർന്നു പോകും; അതിന്റെ സകല വേശ്യാസമ്മാനങ്ങളും തീ പിടിച്ചു വെന്തുപോകു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തിലെ സകല ബിംബങ്ങളെയും ഞാൻ ശൂന്യമാക്കും; വേശ്യാസമ്മാനംകൊണ്ടല്ലോ അവൾ അതു സ്വരൂപിച്ചതു; അവ വീണ്ട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േശ്യാ സമ്മാനമായിത്തീര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അതുകൊണ്ടു ഞാൻ വിലപിച്ചു മുറയിടും; ഞാൻ ചെരിപ്പില്ലാത്തവനും നഗ്നനുമായി നടക്കും; ഞ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ുറപ്പെടുവാൻ തുനിയുന്നില്ല; ബേത്ത്--ഏസെലിന്റെ വിലാപം നിങ്ങൾക്കു അവിടെ താമസിപ്പാൻ മുടക്കമാ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ുറുനരികളെപ്പോലെ വിലപിച്ചു, ഒട്ടകപ്പക്ഷികളെപ്പോലെ കരയ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അവളുടെ മുറിവു പൊറുക്കാത്തതല്ലോ; അതു യെഹൂദയോളം പരന്നു, എന്റെ ജനത്തിന്റെ ഗോപുരമായ യെരൂശലേമിനോള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ത്തിയ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അതു ഗത്തിൽ പ്രസ്താവിക്കരുതു; ഒട്ടും കരയരുതു; ബേത്ത്-അഫ്രയിൽ (പൊടിവീടു) ഞാൻ പൊടിയി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ഉരുണ്ട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യഹോവയുടെ പക്കൽനിന്നു യെരൂശലേംഗോപുരത്തിങ്കൽ തിന്മ ഇറങ്ങിയിരിക്കയാൽ മാരോത്ത് (കൈപ്പു) നിവാസിക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ന്മെക്കായി കാത്തു പിടെ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ലാക്കീശ് (ത്വരിത) നഗരനിവാസികളേ, തുരഗങ്ങളെ രഥത്തിന്നു കെട്ടുവിൻ; അവർ സീയോൻ പുത്രി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ാപകാരണമായ്തീർന്നു; യിസ്രായേലിന്റെ അതിക്രമങ്ങൾ നിന്നിൽ കണ്ട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അതുകൊണ്ടു നീ മോരേശെത്ത്-ഗത്തിന്നു ഉപേക്ഷണസമ്മാനം കൊടുക്കേണ്ടിവരും; ബേത്ത്-അക്സീബിലെ (വ്യാജഗൃഹം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ീടുകൾ യിസ്രായേൽരാജാക്കന്മാർക്കു ആശാഭംഗമായി ഭവ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2026-09-07T02:52:22Z</dcterms:created>
  <dcterms:modified xsi:type="dcterms:W3CDTF">2026-09-07T02:52:22Z</dcterms:modified>
  <dc:title>മീഖാ : 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