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31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re's a city that looks o'er the valley of death, 
And its glories may never be told ; 
There the sun never sets, and the 
leaves never fade, 
In that beautiful City of Go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re the sun . . . never sets, . . . and the 
leaves . . . never fade ;  
There the eyes of the faithful their Saviour behold,
In that beautiful City of Gol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re the King, our Redeemer, the 
Lord whom we love, 
All the faithful with rapture behold; 
There the righteous for ever will 
shine like the stars, 
In that beautiful City of Gol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Every soul we have led to the foot of 
the cross,  
Every lamb we have brought to the fold,
Will be kept as bright jewels our 
crown to adorn, 
In that beautiful City of Gold. ]]></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2026-07-31T16:54:06Z</dcterms:created>
  <dcterms:modified xsi:type="dcterms:W3CDTF">2026-07-31T16:54:06Z</dcterms:modified>
  <dc:title>Hymn : 819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