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bury thy sorrow, the world hath its share,
Go, bury it deeply, go, hide it with care ; 
Go think of it calmly, when curtained by night ;
Go tell it to Jesus, and all will be right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 tell it to Jesus, He knoweth thy grief; 
Go tell it to Jesus, He'll send thee relief;
Go gather the sunshine He sheds on 
the way ; [weary one, pr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'll lighten thy burden ----- go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arts growing a-weary with heavier woe 
Now droop 'mid the darkness ---- go, 
comfort them, go ! 
Go bury thy sorrow, let others be 
blest;
Go give them the sunshine, tell Jesus the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2026-09-15T10:58:57Z</dcterms:created>
  <dcterms:modified xsi:type="dcterms:W3CDTF">2026-09-15T10:58:57Z</dcterms:modified>
  <dc:title>Hymn : 777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