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மையான என்னை அழ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்ல கரத்தால் உயர்த்த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 பாத்திர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ப்படுத்தி மகிழ்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ுதி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க்கே என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கர்த்த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் கையில் களிமண் போ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க்கரத்தில் தர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போல் என்னை உருவ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போல் என்னை வன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2026-09-16T18:54:10Z</dcterms:created>
  <dcterms:modified xsi:type="dcterms:W3CDTF">2026-09-16T18:54:10Z</dcterms:modified>
  <dc:title>துதிப் பாடல்கள் : 270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