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களிப்பை தந்ததால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ப் பாடிடு கைதட்டி ஆடிட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ொண்டாட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அழைத்தார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வாழ்வை கொடுத்தார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ப் பாடிடு கைதட்டி ஆடிட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ொண்டாட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ெல்வேன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ரனோடு வாழ்வேன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ப் பாடிடு கைதட்டி ஆடிட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என்னுள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ொண்டாட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வந்ததால் சந்தோஷம் -2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ஆமென்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போக்கினதால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பம் நீக்கினதால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ப் பாடிடு கைதட்டி ஆடிட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ொண்டாட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ை மாற்றினதால் சந்தோஷ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2026-07-30T14:18:04Z</dcterms:created>
  <dcterms:modified xsi:type="dcterms:W3CDTF">2026-07-30T14:18:04Z</dcterms:modified>
  <dc:title>துதிப் பாடல்கள் : 1107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