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presProps" Target="presProps.xml"/>
  <Relationship Id="rId106" Type="http://schemas.openxmlformats.org/officeDocument/2006/relationships/viewProps" Target="viewProps.xml"/>
  <Relationship Id="rId10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இஸ்ரவேலின் ராஜா பிரதானிகளில் ஒருவனைக் கூப்பிட்டு: இம்லாவின் குமாரனாகிய மிகாயாவைச் சீக்கிரமாய் அழைத்துவா என்றான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கர்த்தரின் பார்வைக்குப் பொல்லாப்பானதைச் செய்து, தன் தகப்பன் வழியிலும், தன் தாயின் வழியிலும், இஸ்ரவேலைப் பாவஞ்செய்யப்பண்ணின நேபாத்தின் குமாரன் யெரொபெயாமின் வழியிலும் நடந்து,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பாகாலைச் சேவித்து, அவனைப் பணிந்துகொண்டு, தன் தகப்பன் செய்தபடியெல்லாம் இஸ்ரவேலின் தேவனாகிய கர்த்தருக்குக் கோபமுண்டாக்கினான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பாகாலைச் சேவித்து, அவனைப் பணிந்துகொண்டு, தன் தகப்பன் செய்தபடியெல்லாம் இஸ்ரவேலின் தேவனாகிய கர்த்தருக்குக் கோபமுண்டாக்க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ின் ராஜாவும், யூதாவின் ராஜாவாகிய யோசபாத்தும், சமாரியாவின் ஒலிமுகவாசலுக்கு முன்னிருக்கும் விசாலத்திலே ராஜவஸ்திரம் தரித்துக்கொண்டவர்களாய், அவரவர் தம்தம் சிங்காசனத்தில் உட்கார்ந்திருந்தார்கள்; சகல தீர்க்கதரிசிகளும் அவர்களுக்கு முன்பாகத் தீர்க்கதரிசிகளும் அவர்களுக்கு முன்பாகத் தீர்க்கதரிசனஞ்சொன்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ின் ராஜாவும், யூதாவின் ராஜாவாகிய யோசபாத்தும், சமாரியாவின் ஒலிமுகவாசலுக்கு முன்னிருக்கும் விசாலத்திலே ராஜவஸ்திரம் தரித்துக்கொண்டவர்களாய், அவரவர் தம்தம் சிங்காசனத்தில் உட்கார்ந்திருந்தார்கள்; சகல தீர்க்கதரிசிகளும் அவர்களுக்கு முன்பாகத் தீர்க்கதரிசிகளும் அவர்களுக்கு முன்பாகத் தீர்க்கதரிசனஞ்சொன்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னானாவின் குமாரனாகிய சிதேக்கியா தனக்கு இருப்புக்கொம்புகளை உண்டாக்கி, இவைகளால் நீர் சீரியரை முட்டி நிர்மூலமாக்கிப் போடுவீர் என்று கர்த்தர் சொல்லுகிறார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னானாவின் குமாரனாகிய சிதேக்கியா தனக்கு இருப்புக்கொம்புகளை உண்டாக்கி, இவைகளால் நீர் சீரியரை முட்டி நிர்மூலமாக்கிப் போடுவீர் என்று கர்த்தர் சொல்லுகிறார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ல தீர்க்கதரிசிகளும் அதற்கு இசைவாகத் தீர்க்கதரிசனம் சொல்லி, கீலேயாத்திலுள்ள ராமோத்துக்குப்போம், உமக்கு வாய்க்கும்; கர்த்தர் அதை ராஜாவின் கையில் ஒப்புக்கொடுப்பார் எ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ல தீர்க்கதரிசிகளும் அதற்கு இசைவாகத் தீர்க்கதரிசனம் சொல்லி, கீலேயாத்திலுள்ள ராமோத்துக்குப்போம், உமக்கு வாய்க்கும்; கர்த்தர் அதை ராஜாவின் கையில் ஒப்புக்கொடுப்பார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ிகாயாவை அழைக்கப்போன ஆள் அவனுடன் பேசி: இதோ, தீர்க்கதரிசிகளுடைய வார்த்தைகள் ஏகவாக்காய் ராஜாவுக்கு நன்மையாயிருக்கிறது; உம்முடைய வார்த்தையும் அவர்களில் ஒருவர் வார்த்தையைப்போல இருக்கும்படி நன்மையாகச் சொல்லும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ிகாயாவை அழைக்கப்போன ஆள் அவனுடன் பேசி: இதோ, தீர்க்கதரிசிகளுடைய வார்த்தைகள் ஏகவாக்காய் ராஜாவுக்கு நன்மையாயிருக்கிறது; உம்முடைய வார்த்தையும் அவர்களில் ஒருவர் வார்த்தையைப்போல இருக்கும்படி நன்மையாகச் சொல்லும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மிகாயா: கர்த்தர் என்னிடத்தில் சொல்வதையே சொல்லுவேன் என்று கர்த்தருடைய ஜீவனைக்கொண்டு சொல்லுகிறே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இஸ்ரவேலின் ராஜா ஏறக்குறைய நானூறு தீர்க்கதரிசிகளைக் கூடிவரச்செய்து: நான் கீலேயாத்திலுள்ள ராமோத்தின்மேல் யுத்தம்பண்ணப்போகலாமா, போகலாகாதா என்று அவர்களைக் கேட்டதற்கு; அவர்கள், போம், ஆண்டவர் ராஜாவின் கையில் ஒப்புக்கொடுப்பார் எ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மிகாயா: கர்த்தர் என்னிடத்தில் சொல்வதையே சொல்லுவேன் என்று கர்த்தருடைய ஜீவனைக்கொண்டு சொல்லுகிறே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ராஜாவினிடத்தில் வந்தபோது, ராஜா அவனைப் பார்த்து: மிகாயாவே, நாங்கள் கீலேயாத்திலுள்ள ராமோத்தின்மேல் யுத்தம்பண்ணப்போகலாமா, போகலாகாதா என்று கேட்டான். அதற்கு அவன்: "போம், உமக்கு வாய்க்கும்; கர்த்தர் அதை ராஜாவின்கையில் ஒப்புக்கொடுப்பார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ராஜாவினிடத்தில் வந்தபோது, ராஜா அவனைப் பார்த்து: மிகாயாவே, நாங்கள் கீலேயாத்திலுள்ள ராமோத்தின்மேல் யுத்தம்பண்ணப்போகலாமா, போகலாகாதா என்று கேட்டான். அதற்கு அவன்: "போம், உமக்கு வாய்க்கும்; கர்த்தர் அதை ராஜாவின்கையில் ஒப்புக்கொடுப்பார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ராஜா அவனைப் பார்த்து: நீ கர்த்தருடைய நாமத்திலே உண்மையை அல்லாமல் வேறொன்றையும் என்னிடத்தில் சொல்லாதபடிக்கு, நான் எத்தனைதரம் உன்னை ஆணையிடுவிக்கவேண்டும் என்று சொன்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ராஜா அவனைப் பார்த்து: நீ கர்த்தருடைய நாமத்திலே உண்மையை அல்லாமல் வேறொன்றையும் என்னிடத்தில் சொல்லாதபடிக்கு, நான் எத்தனைதரம் உன்னை ஆணையிடுவிக்கவேண்டும் என்று சொன்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இஸ்ரவேலரெல்லாரும் மேய்ப்பன் இல்லாத ஆடுகளைப்போல மலைகளிலே சிதறப்பட்டதைக் கண்டேன்; அப்பொழுது கர்த்தர்: இவர்களுக்கு எஜமான் இல்லை; அவரவர் தம் தம் வீட்டிற்குச் சமாதானத்தோடே திரும்பக்கடவர்கள் என்றார் என்று சொன்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இஸ்ரவேலரெல்லாரும் மேய்ப்பன் இல்லாத ஆடுகளைப்போல மலைகளிலே சிதறப்பட்டதைக் கண்டேன்; அப்பொழுது கர்த்தர்: இவர்களுக்கு எஜமான் இல்லை; அவரவர் தம் தம் வீட்டிற்குச் சமாதானத்தோடே திரும்பக்கடவர்கள் என்றார் என்று சொன்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இஸ்ரவேலின் ராஜா யோசபாத்தை நோக்கி: இவன் என்னை குறித்து நன்மையாக அல்ல, தீமையாகவே தீர்க்கதரிசனம் சொல்லுகிறவன் என்று நான் உம்மோடே சொல்லவில்லையா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இஸ்ரவேலின் ராஜா யோசபாத்தை நோக்கி: இவன் என்னை குறித்து நன்மையாக அல்ல, தீமையாகவே தீர்க்கதரிசனம் சொல்லுகிறவன் என்று நான் உம்மோடே சொல்லவில்லையா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ன் சொன்னது: கர்த்தருடைய வார்த்தையைக் கேளும்; கர்த்தர் தம்முடைய சிங்காசனத்தின் மேல் வீற்றிருக்கிறதையும், பரமசேனையெல்லாம் அவரிடம் அவர் வலதுபக்கத்திலும் அவர் இடதுபக்கத்திலும் நிற்கிறதையும் கண்ட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இஸ்ரவேலின் ராஜா ஏறக்குறைய நானூறு தீர்க்கதரிசிகளைக் கூடிவரச்செய்து: நான் கீலேயாத்திலுள்ள ராமோத்தின்மேல் யுத்தம்பண்ணப்போகலாமா, போகலாகாதா என்று அவர்களைக் கேட்டதற்கு; அவர்கள், போம், ஆண்டவர் ராஜாவின் கையில் ஒப்புக்கொடுப்பார்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ன் சொன்னது: கர்த்தருடைய வார்த்தையைக் கேளும்; கர்த்தர் தம்முடைய சிங்காசனத்தின் மேல் வீற்றிருக்கிறதையும், பரமசேனையெல்லாம் அவரிடம் அவர் வலதுபக்கத்திலும் அவர் இடதுபக்கத்திலும் நிற்கிறதையும் கண்ட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கர்த்தர்: ஆகாப் போய், கீலேயாத்திலுள்ள ராமோத்தில் விழும்படிக்கு, அவனுக்குப் போதனை செய்கிறவன் யார் என்று கேட்டதற்கு, ஒருவன் இப்படியும் ஒருவன் அப்படியும் சொன்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கர்த்தர்: ஆகாப் போய், கீலேயாத்திலுள்ள ராமோத்தில் விழும்படிக்கு, அவனுக்குப் போதனை செய்கிறவன் யார் என்று கேட்டதற்கு, ஒருவன் இப்படியும் ஒருவன் அப்படியும் சொன்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ஒரு ஆவி புறப்பட்டு வந்து, கர்த்தருக்கு முன்பாக நின்று: நான் அவனுக்குப் போதனை செய்வேன் என்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ஒரு ஆவி புறப்பட்டு வந்து, கர்த்தருக்கு முன்பாக நின்று: நான் அவனுக்குப் போதனை செய்வேன் என்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தினால் என்று கர்த்தர் அதைக் கேட்டார். அப்பொழுது அது: நான் போய், அவனுடைய தீர்க்கதரிசிகள் எல்லாரின் வாயிலும் பொய்யின் ஆவியாய் இருப்பேன் என்றது. அதற்கு அவர்: நீ அவனுக்குப் போதனைசெய்து அப்படி நடக்கப்பண்ணுவாய்; போய் அப்படிச் செய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தினால் என்று கர்த்தர் அதைக் கேட்டார். அப்பொழுது அது: நான் போய், அவனுடைய தீர்க்கதரிசிகள் எல்லாரின் வாயிலும் பொய்யின் ஆவியாய் இருப்பேன் என்றது. அதற்கு அவர்: நீ அவனுக்குப் போதனைசெய்து அப்படி நடக்கப்பண்ணுவாய்; போய் அப்படிச் செய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தலால் கர்த்தர் பொய்யின் ஆவியை இந்த உம்முடைய தீர்க்கதரிசிகளாகிய இவர்கள் எல்லாருடைய வாயிலும் கட்டளையிட்டார்; கர்த்தர் உம்மைக் குறித்துத் தீமையாகச் சொன்னார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தலால் கர்த்தர் பொய்யின் ஆவியை இந்த உம்முடைய தீர்க்கதரிசிகளாகிய இவர்கள் எல்லாருடைய வாயிலும் கட்டளையிட்டார்; கர்த்தர் உம்மைக் குறித்துத் தீமையாகச் சொன்னார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தலால் கர்த்தர் பொய்யின் ஆவியை இந்த உம்முடைய தீர்க்கதரிசிகளாகிய இவர்கள் எல்லாருடைய வாயிலும் கட்டளையிட்டார்; கர்த்தர் உம்மைக் குறித்துத் தீமையாகச் சொன்னார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இஸ்ரவேலின் ராஜா ஏறக்குறைய நானூறு தீர்க்கதரிசிகளைக் கூடிவரச்செய்து: நான் கீலேயாத்திலுள்ள ராமோத்தின்மேல் யுத்தம்பண்ணப்போகலாமா, போகலாகாதா என்று அவர்களைக் கேட்டதற்கு; அவர்கள், போம், ஆண்டவர் ராஜாவின் கையில் ஒப்புக்கொடுப்பார்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கேனானாவின் குமாரனாகிய சிதேக்கியா கிட்டேவந்து, மிகாயாவைக் கன்னத்தில் அடித்து, கர்த்தருடைய ஆவி எந்தவழியாய் என்னைவிட்டு உன்னோடே பேசும்படி வந்தது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கேனானாவின் குமாரனாகிய சிதேக்கியா கிட்டேவந்து, மிகாயாவைக் கன்னத்தில் அடித்து, கர்த்தருடைய ஆவி எந்தவழியாய் என்னைவிட்டு உன்னோடே பேசும்படி வந்தது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மிகாயா: நீ ஒளித்துக்கொள்ள உள்ளறையிலே பதுங்கும் அந்நாளிலே அதைக் காண்பாய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மிகாயா: நீ ஒளித்துக்கொள்ள உள்ளறையிலே பதுங்கும் அந்நாளிலே அதைக் காண்பாய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இஸ்ரவேலின் ராஜா: மிகாயாவைப் பிடித்து, அவனைப் பட்டணத்துத் தலைவனாகிய ஆமோனிடத்திற்கும், ராஜாவின் குமாரனாகிய யோவாசிடத்திற்கும் திரும்பக் கொண்டு போய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இஸ்ரவேலின் ராஜா: மிகாயாவைப் பிடித்து, அவனைப் பட்டணத்துத் தலைவனாகிய ஆமோனிடத்திற்கும், ராஜாவின் குமாரனாகிய யோவாசிடத்திற்கும் திரும்பக் கொண்டு போய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னைச் சிறைச்சாலையிலே வைத்து, நான் சமாதானத்தோடே வருமளவும், இவனுக்கு இடுக்கத்தின் அப்பத்தையும் இடுக்கத்தின் தண்ணீரையும் சாப்பிடக்கொடுங்கள் என்று ராஜா சொன்னார் என்று சொல்லுங்கள்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னைச் சிறைச்சாலையிலே வைத்து, நான் சமாதானத்தோடே வருமளவும், இவனுக்கு இடுக்கத்தின் அப்பத்தையும் இடுக்கத்தின் தண்ணீரையும் சாப்பிடக்கொடுங்கள் என்று ராஜா சொன்னார் என்று சொல்லுங்கள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மிகாயா: நீர் சமாதானத்தோடே திரும்பிவருகிறது உண்டானால், கர்த்தர் என்னைக் கொண்டு பேசினதில்லை என்று சொல்லி; ஜனங்களே, நீங்கள் எல்லாரும் இதைக் கேளுங்கள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மிகாயா: நீர் சமாதானத்தோடே திரும்பிவருகிறது உண்டானால், கர்த்தர் என்னைக் கொண்டு பேசினதில்லை என்று சொல்லி; ஜனங்களே, நீங்கள் எல்லாரும் இதைக் கேளுங்கள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யோசபாத்: நாம் விசாரித்து அறிகிறதற்கு இவர்களையல்லாமல் கர்த்தருடைய தீர்க்கதரிசி வேறே யாராகிலும் இங்கே இல்லையா என்று கேட்ட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பு இஸ்ரவேலின் ராஜாவும், யூதாவின் ராஜாவாகிய யோசபாத்தும் கீலேயாத்திலுள்ள ராமோத்துக்குப் போ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ஸ்ரவேலின் ராஜா யோசபாத்தை நோக்கி: நான் வேஷம்மாறி யுத்தத்தில் பிரவேசிப்பேன்; நீரோ ராஜவஸ்திரம் தரித்திரும் என்று சொல்லி, இஸ்ரவேலின் ராஜா வேஷம்மாறி, யுத்தத்தில் பிரவேசித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ஸ்ரவேலின் ராஜா யோசபாத்தை நோக்கி: நான் வேஷம்மாறி யுத்தத்தில் பிரவேசிப்பேன்; நீரோ ராஜவஸ்திரம் தரித்திரும் என்று சொல்லி, இஸ்ரவேலின் ராஜா வேஷம்மாறி, யுத்தத்தில் பிரவேசித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ீரியாவின் ராஜா தனக்கு இருக்கிற இரதங்களின் முப்பத்திரண்டு தலைவரையும் நோக்கி: நீங்கள் சிறியவரோடும் பெரியவரோடும் யுத்தம்பண்ணாமல் இஸ்ரவேலின் ராஜா ஒருவனோடேமாத்திரம் யுத்தம்பண்ணுங்கள் என்று கட்டளையிட்டிருந்த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ீரியாவின் ராஜா தனக்கு இருக்கிற இரதங்களின் முப்பத்திரண்டு தலைவரையும் நோக்கி: நீங்கள் சிறியவரோடும் பெரியவரோடும் யுத்தம்பண்ணாமல் இஸ்ரவேலின் ராஜா ஒருவனோடேமாத்திரம் யுத்தம்பண்ணுங்கள் என்று கட்டளையிட்டிருந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ஆசாவின் குமாரனாகிய யோசபாத் இஸ்ரவேலின் ராஜாவாகிய ஆகாபின் நாலாம் வருஷத்தில் யூதாவின்மேல் ராஜாவா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ஆசாவின் குமாரனாகிய யோசபாத் இஸ்ரவேலின் ராஜாவாகிய ஆகாபின் நாலாம் வருஷத்தில் யூதாவின்மேல் ராஜாவா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தலால் இரதங்களின் தலைவர் யோசபாத்தைக் காண்கையில், இவன் தான் இஸ்ரவேலின் ராஜா என்று சொல்லி யுத்தம்பண்ண அவனுக்கு நேராகச் சாய்ந்துவந்தார்கள்; அப்பொழுது யோசபாத் கூக்குரலிட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தலால் இரதங்களின் தலைவர் யோசபாத்தைக் காண்கையில், இவன் தான் இஸ்ரவேலின் ராஜா என்று சொல்லி யுத்தம்பண்ண அவனுக்கு நேராகச் சாய்ந்துவந்தார்கள்; அப்பொழுது யோசபாத் கூக்குரலிட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யோசபாத் ராஜாவாகிறபோது முப்பத்தைந்து வயதாயிருந்து, இருபத்தைந்து வருஷம் எருசலேமில் ராஜ்யபாரம்பண்ணினான்; சில்கியின் குமாரத்தியாகிய அவனுடைய தாயின் பேர் அசுப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இஸ்ரவேலின் ராஜா, யோசபாத்தை நோக்கி: கர்த்தரிடத்தில் விசாரித்து அறிகிறதற்கு இம்லாவின் குமாரனாகிய மிகாயா என்னும் இன்னும் ஒருவன் இருக்கிறான்; ஆனாலும் நான் அவனைப் பகைக்கிறேன்; அவன் என்னைக் குறித்து நன்மையாக அல்ல, தீமையாகவே தீர்க்கதரிசனஞ்சொல்லுகிறவன் என்றான். அதற்கு யோசபாத், ராஜாவே, அப்படிச் சொல்லவேண்டாம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யோசபாத் ராஜாவாகிறபோது முப்பத்தைந்து வயதாயிருந்து, இருபத்தைந்து வருஷம் எருசலேமில் ராஜ்யபாரம்பண்ணினான்; சில்கியின் குமாரத்தியாகிய அவனுடைய தாயின் பேர் அசுபா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வன் இஸ்ரவேலின் ராஜா அல்ல என்று இரதங்களின் தலைவர் கண்டு அவனைவிட்டு, விலகிப்போன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ன் தன் தகப்பனாகிய ஆசாவின் வழிகளிலெல்லாம் நடந்தான்; அவன் அதை விட்டு விலகாமல் கர்த்தரின் பார்வைக்குச் செம்மையானதைச் செய்தான்; ஆகிலும் மேடைகள் தகர்க்கப்படவில்லை; ஜனங்கள் இன்னும் மேடைகளின்மேல் பலியிட்டுத் தூபங்காட்டிவந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ன் தன் தகப்பனாகிய ஆசாவின் வழிகளிலெல்லாம் நடந்தான்; அவன் அதை விட்டு விலகாமல் கர்த்தரின் பார்வைக்குச் செம்மையானதைச் செய்தான்; ஆகிலும் மேடைகள் தகர்க்கப்படவில்லை; ஜனங்கள் இன்னும் மேடைகளின்மேல் பலியிட்டுத் தூபங்காட்டிவந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ன் தன் தகப்பனாகிய ஆசாவின் வழிகளிலெல்லாம் நடந்தான்; அவன் அதை விட்டு விலகாமல் கர்த்தரின் பார்வைக்குச் செம்மையானதைச் செய்தான்; ஆகிலும் மேடைகள் தகர்க்கப்படவில்லை; ஜனங்கள் இன்னும் மேடைகளின்மேல் பலியிட்டுத் தூபங்காட்டிவந்த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ருவன் நினையாமல் வில்லை நாணேற்றி எய்தான்; அது இஸ்ரவேலின் ராஜாவினுடைய கவசத்தின் சந்துகளுக்குள் பட்டது; அப்பொழுது அவன் தன் சாரதியைப் பார்த்து: நீ திருப்பி என்னை இராணுவத்துக்கப்பால் கொண்டுபோ; எனக்குக் காயம்பட்டது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ருவன் நினையாமல் வில்லை நாணேற்றி எய்தான்; அது இஸ்ரவேலின் ராஜாவினுடைய கவசத்தின் சந்துகளுக்குள் பட்டது; அப்பொழுது அவன் தன் சாரதியைப் பார்த்து: நீ திருப்பி என்னை இராணுவத்துக்கப்பால் கொண்டுபோ; எனக்குக் காயம்பட்டது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ருவன் நினையாமல் வில்லை நாணேற்றி எய்தான்; அது இஸ்ரவேலின் ராஜாவினுடைய கவசத்தின் சந்துகளுக்குள் பட்டது; அப்பொழுது அவன் தன் சாரதியைப் பார்த்து: நீ திருப்பி என்னை இராணுவத்துக்கப்பால் கொண்டுபோ; எனக்குக் காயம்பட்டது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ன்றையதினம் யுத்தம் அதிகரித்தது; ராஜாவைச் சீரியருக்கு எதிராக இரதத்தில் நிறுத்திவைத்தார்கள்; சாயங்காலத்திலே அவன் இறந்துபோனான்; காயத்தின் இரத்தம் இரதத்தின் தட்டிலே வடிந்த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ன்றையதினம் யுத்தம் அதிகரித்தது; ராஜாவைச் சீரியருக்கு எதிராக இரதத்தில் நிறுத்திவைத்தார்கள்; சாயங்காலத்திலே அவன் இறந்துபோனான்; காயத்தின் இரத்தம் இரதத்தின் தட்டிலே வடி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இஸ்ரவேலின் ராஜா, யோசபாத்தை நோக்கி: கர்த்தரிடத்தில் விசாரித்து அறிகிறதற்கு இம்லாவின் குமாரனாகிய மிகாயா என்னும் இன்னும் ஒருவன் இருக்கிறான்; ஆனாலும் நான் அவனைப் பகைக்கிறேன்; அவன் என்னைக் குறித்து நன்மையாக அல்ல, தீமையாகவே தீர்க்கதரிசனஞ்சொல்லுகிறவன் என்றான். அதற்கு யோசபாத், ராஜாவே, அப்படிச் சொல்லவேண்டாம் என்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யோசபாத் இஸ்ரவேலின் ராஜாவோடே சமாதானமாயிருந்த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ொழுதுபோகும்போது அவரவர் தம்தம் பட்டணத்திற்கும், அவரவர் தம் தம் தேசத்திற்கும் போகலாம் என்று இராணுவத்தில் பறைசாற்றப்பட்ட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ொழுதுபோகும்போது அவரவர் தம்தம் பட்டணத்திற்கும், அவரவர் தம் தம் தேசத்திற்கும் போகலாம் என்று இராணுவத்தில் பறைசாற்றப்பட்ட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யோசபாத்தின் மற்ற வர்த்தமானங்களும், அவன் காட்டிய வல்லமையும், அவன் பண்ணின யுத்தமும், யூதாவுடைய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யோசபாத்தின் மற்ற வர்த்தமானங்களும், அவன் காட்டிய வல்லமையும், அவன் பண்ணின யுத்தமும், யூதாவுடைய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டியே ராஜா இறந்தபின்பு, சமாரியாவுக்குக் கொண்டுவரப்பட்டான்; ராஜாவைச் சமாரியாவில் அடக்கம் பண்ணின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தன் தகப்பனாகிய ஆசாவின் நாட்களில் மீதியாய் விட்டிருந்த இலச்சையான புணர்ச்சிக்காரரையும் அவன் தேசத்திலிருந்து அற்றுப்போகப்பண்ணின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ந்த இரதத்தையும் அவனுடைய கவசத்தையும் சமாரியாவின் குளத்திலே கழுவுகிறபோது, கர்த்தர் சொல்லியிருந்த வார்த்தையின்படியே, நாய்கள் அவன் இரத்தத்தை நக்கினது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ந்த இரதத்தையும் அவனுடைய கவசத்தையும் சமாரியாவின் குளத்திலே கழுவுகிறபோது, கர்த்தர் சொல்லியிருந்த வார்த்தையின்படியே, நாய்கள் அவன் இரத்தத்தை நக்கினது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ஏதோமில் ராஜா இல்லை; பிரதிராஜா ஒருவன் இ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இஸ்ரவேலின் ராஜா, யோசபாத்தை நோக்கி: கர்த்தரிடத்தில் விசாரித்து அறிகிறதற்கு இம்லாவின் குமாரனாகிய மிகாயா என்னும் இன்னும் ஒருவன் இருக்கிறான்; ஆனாலும் நான் அவனைப் பகைக்கிறேன்; அவன் என்னைக் குறித்து நன்மையாக அல்ல, தீமையாகவே தீர்க்கதரிசனஞ்சொல்லுகிறவன் என்றான். அதற்கு யோசபாத், ராஜாவே, அப்படிச் சொல்லவேண்டாம் என்ற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காபின் மற்ற வர்த்தமானங்களும், அவன் செய்தவை யாவும், அவன் கட்டின தந்த அரமனையின் வரலாறும், அவன் கட்டின எல்லாப் பட்டணங்களின் வரலாறும்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காபின் மற்ற வர்த்தமானங்களும், அவன் செய்தவை யாவும், அவன் கட்டின தந்த அரமனையின் வரலாறும், அவன் கட்டின எல்லாப் பட்டணங்களின் வரலாறும்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பொன்னுக்காக ஓப்பீருக்குப் போகும்படி, யோசபாத் தர்ஷீஸ் கப்பல்களைச் செய்தான்; ஆனால் அவைகள் போகவில்லை; அவைகள் எசியோன்கேபேரிலே உடைந்துபோயின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பொன்னுக்காக ஓப்பீருக்குப் போகும்படி, யோசபாத் தர்ஷீஸ் கப்பல்களைச் செய்தான்; ஆனால் அவைகள் போகவில்லை; அவைகள் எசியோன்கேபேரிலே உடைந்துபோயின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காப் தன் பிதாக்களோடே நித்திரையடைந்தபின், அவன் குமாரனாகிய அகசியா அவன் ஸ்தலத்தில் ராஜாவானா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ீரியருக்கும் இஸ்ரவேலருக்கும் மூன்று வருஷம் யுத்தமில்லாமலிருந்தது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ூன்றாம் வருஷத்திலே யூதாவின் ராஜாவாகிய யோசபாத் இஸ்ரவேலின் ராஜாவினிடத்திற்குப் போயிருக்கும் போது,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ராஜா தன் ஊழியக்காரரை நோக்கி: கீலேயாத்திலுள்ள ராமோத் நம்முடையதென்று அறியீர்களா? நாம் அதைச் சீரியா ராஜாவின் கையிலிருந்து பிடித்துக்கொள்ளாமல், சும்மாயிருப்பானேன் என்று சொல்லி,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ராஜா தன் ஊழியக்காரரை நோக்கி: கீலேயாத்திலுள்ள ராமோத் நம்முடையதென்று அறியீர்களா? நாம் அதைச் சீரியா ராஜாவின் கையிலிருந்து பிடித்துக்கொள்ளாமல், சும்மாயிருப்பானேன் என்று சொல்லி,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பாத்தை நோக்கி: கீலேயாத்திலுள்ள ராமோத்தின்மேல் யுத்தம்பண்ண என்னோடேகூட வருகிறீரா என்று கேட்டான். யோசபாத் இஸ்ரவேலின் ராஜாவை நோக்கி: நான்தான் நீர், என்னுடைய ஜனங்கள் உம்முடைய ஜனங்கள், என்னுடைய குதிரைகள் உம்முடைய குதிரைகள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இஸ்ரவேலின் ராஜா பிரதானிகளில் ஒருவனைக் கூப்பிட்டு: இம்லாவின் குமாரனாகிய மிகாயாவைச் சீக்கிரமாய் அழைத்துவா என்றான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பாத்தை நோக்கி: கீலேயாத்திலுள்ள ராமோத்தின்மேல் யுத்தம்பண்ண என்னோடேகூட வருகிறீரா என்று கேட்டான். யோசபாத் இஸ்ரவேலின் ராஜாவை நோக்கி: நான்தான் நீர், என்னுடைய ஜனங்கள் உம்முடைய ஜனங்கள், என்னுடைய குதிரைகள் உம்முடைய குதிரைகள் என்றா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பாத்தை நோக்கி: கீலேயாத்திலுள்ள ராமோத்தின்மேல் யுத்தம்பண்ண என்னோடேகூட வருகிறீரா என்று கேட்டான். யோசபாத் இஸ்ரவேலின் ராஜாவை நோக்கி: நான்தான் நீர், என்னுடைய ஜனங்கள் உம்முடைய ஜனங்கள், என்னுடைய குதிரைகள் உம்முடைய குதிரைகள் என்றா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யோசபாத் இஸ்ரவேலின் ராஜாவைப் பார்த்து: கர்த்தருடைய வார்த்தையை இன்றைக்கு விசாரித்து அறியும் என்றான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ஆகாபின் குமாரனாகிய அகசியா யோசபாத்தை நோக்கி: என் வேலைக்காரர் உம்முடைய வேலைக்காரரோடுங்கூடக் கப்பல்களிலே போகட்டும் என்றான்; அதற்கு யோசபாத் சம்மதிக்கவில்லை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ஆகாபின் குமாரனாகிய அகசியா யோசபாத்தை நோக்கி: என் வேலைக்காரர் உம்முடைய வேலைக்காரரோடுங்கூடக் கப்பல்களிலே போகட்டும் என்றான்; அதற்கு யோசபாத் சம்மதிக்கவில்லை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யோசபாத் தன் பிதாக்களோடே நித்திரையடைந்து, தாவீதின் நகரத்திலே தன் பிதாக்களோடே அடக்கம்பண்ணப்பட்டான்; அவன் குமாரனாகிய யோராம் அவன் ஸ்தானத்தில் ராஜாவானான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யோசபாத் தன் பிதாக்களோடே நித்திரையடைந்து, தாவீதின் நகரத்திலே தன் பிதாக்களோடே அடக்கம்பண்ணப்பட்டான்; அவன் குமாரனாகிய யோராம் அவன் ஸ்தானத்தில் ராஜாவானான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ஆகாபின் குமாரனாகிய அகசியா யூதாவின் ராஜாவாகிய யோசபாத்தின் பதினேழாம் வருஷத்திலே சமாரியாவில் ராஜாவாகி, இஸ்ரவேலின்மேல் இரண்டு வருஷம் ராஜ்யபாரம்பண்ணி,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ஆகாபின் குமாரனாகிய அகசியா யூதாவின் ராஜாவாகிய யோசபாத்தின் பதினேழாம் வருஷத்திலே சமாரியாவில் ராஜாவாகி, இஸ்ரவேலின்மேல் இரண்டு வருஷம் ராஜ்யபாரம்பண்ணி,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கர்த்தரின் பார்வைக்குப் பொல்லாப்பானதைச் செய்து, தன் தகப்பன் வழியிலும், தன் தாயின் வழியிலும், இஸ்ரவேலைப் பாவஞ்செய்யப்பண்ணின நேபாத்தின் குமாரன் யெரொபெயாமின் வழியிலும் நடந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4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ಗನಾದ ಯಾರೊಬ್ಬಾಮನಮಾರ್ಗದಲ್ಲಿಯೂ ನಡೆ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ಅವನು ಬಾಳನನ್ನು ಸೇವಿಸಿ ಅದಕ್ಕೆ ಅಡ್ಡಬಿದ್ದು ತನ್ನ ತಂದೆಯು ಮಾಡಿದ ಎಲ್ಲಾದರ ಪ್ರಕಾರವೇ ಇಸ್ರಾಯೇಲಿನ ದೇವರ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ಿಗೆ ಕೋಪವನ್ನು ಎಬ್ಬ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ದರೆ ಇಸ್ರಾಯೇಲಿನ ಅರಸನೂ ಯೆಹೂದದ ಅರಸನಾದ ಯೆಹೂಷಾಫಾಟನೂ ವಸ್ತ್ರಗಳನ್ನು ಧರಿಸಿ ಕೊಂಡು ಸಮಾರ್ಯದ ಬಾಗಲ ಮುಂದ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ಣದಲ್ಲಿ ತನ್ನ ಸಿಂಹಾಸನದ ಮೇಲೆ ಕುಳಿತಿದ್ದರು; ಸಕಲ ಪ್ರವಾದಿ ಗಳೂ ಅವರ ಮುಂದೆ ಪ್ರವಾದ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ಕೆನಾನನ ಮಗನಾದ ಚಿದ್ಕೀಯನು ತನಗೆ ಕಬ್ಬಿಣದ ಕೊಂಬುಗಳನ್ನು ಮಾಡಿಕೊಂಡು--ಇವುಗಳಿಂದ ನೀನು ಅರಾಮ್ಯರನ್ನು ನಿರ್ಮೂ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ುವವರೆಗೂ ಇರಿದು ಹಾಕುವಿ ಎಂದು ಕರ್ತನು ಹೇಳುತ್ತಾನೆ ಅಂದ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ಸಮಸ್ತ ಪ್ರವಾದಿಗಳೂ ಹಾಗೆಯೇ ಪ್ರವಾದಿಸಿ--ಗಿಲ್ಯಾದಿನ ರಾಮೋತಿಗೆ ಹೋಗಿ ಸಾಫಲ್ಯ ಹೊಂದು; ಕರ್ತನು ಅದನ್ನು ಅರಸ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ಯಲ್ಲಿ ಒಪ್ಪಿಸಿಕೊಡುವನ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ದರೆ ವಿಾಕಾಯೆಹುನನ್ನು ಕರೆಯಲು ಹೋದ ದೂತನು ಅವನಿಗೆ--ಇಗೋ, ಪ್ರವಾದಿಗಳ ವಾಕ್ಯಗಳು ಒಂದೇ ಬಾಯಿಂದ ಅರಸ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ಳ್ಳೇದನ್ನೇ ಪ್ರಕಟಿಸುತ್ತವೆ; ನಿನ್ನ ವಾಕ್ಯವು ಅವರಲ್ಲಿರುವ ಒಬ್ಬನ ವಾಕ್ಯದ ಹಾಗೆಯೇ ಇರಲಿ; ಒಳ್ಳೇ ಮಾತು ಆಡ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ದಕ್ಕೆ ವಿಾಕಾಯೆಹು--ಕರ್ತನ ಜೀವ ದಾಣೆ, ಕರ್ತನು ನನಗೆ ಏನು ಹೇಳುವನೋ ಅದನ್ನು ಮಾತನಾಡುವೆನು ಅಂದನು. ಹೀಗೆ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ಇಸ್ರಾಯೇಲಿನ ಅರಸನು ಹೆಚ್ಚು ಕಡಿಮೆ ನಾನೂರು ಮಂದಿ ಪ್ರವಾದಿಗಳನ್ನು ಕೂಡಿಸಿ--ನಾನು ಗಿಲ್ಯಾದಿನಲ್ಲಿರುವ ರಾಮೋತ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ಸನ ಬಳಿಗೆ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ಅರಸನು ಅವನಿಗೆ--ವಿಾಕಾಯೆ ಹುವೇ, ನಾವು ಗಿಲ್ಯಾದಿನಲ್ಲಿರುವ ರಾಮೋತಿನ ಮೇಲೆ ಯುದ್ಧಕ್ಕೆಹೋಗಬಹುದೋ ಹೋಗಬಾ ರದ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 ಇವನು ಪ್ರತ್ಯುತ್ತರವಾಗಿ--ಹೋಗಿ ಸಾಫಲ್ಯ ಹೊಂದು; ಕರ್ತನು ಅದನ್ನು ಅರಸನ ಕೈಯಲ್ಲಿ ಒಪ್ಪಿಸಿಕೊಡುವ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ಗ ಅರಸನು ಅವನಿಗೆ--ನೀನು ಕರ್ತನ ಹೆಸರಿನಲ್ಲಿ ಸತ್ಯವನ್ನಲ್ಲದೆ ಬೇರೊಂದು ನನಗೆ ಹೇಳಬಾರದೆಂದು ನಾನು ಎಷ್ಟು ಸಾ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ಗೆ ಆಣೆ ಇಡಬೇಕ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ದಕ್ಕ ವನು ಕಾಯುವವನಿಲ್ಲದ ಕುರಿಗಳ ಹಾಗೆಯೇ ಬೆಟ್ಟ ಗಳ ಮೇಲೆ ಚದರಿಸಲ್ಪಟ್ಟ ಸಮಸ್ತ ಇಸ್ರಾಯೇಲನ್ನು ನೋಡಿದೆನು. ಆ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ು--ಇವರಿಗೆ ಯಜಮಾ ನನು ಇಲ್ಲದೆ ಪ್ರತಿ ಮನುಷ್ಯನು ತನ್ನ ತನ್ನ ಮನೆಗೆ ಸಮಾಧಾನವಾಗಿ ಹಿಂತಿರಿಗಿ ಹೋಗ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ಗ ಇಸ್ರಾಯೇಲಿನ ಅರಸನು ಯೆಹೋಷಾಫಾಟ ನಿಗೆ--ಇವನು ನನ್ನನ್ನು ಕುರಿತು ಒಳ್ಳೇದನ್ನಲ್ಲ, ಕೆಟ್ಟದ್ದನ್ನ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ಾದಿಸುವನೆಂದು ನಾನು ನಿನಗೆ ಹೇಳಲಿಲ್ಲವೇ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ವಿಾಕಾಯೆಹುವು--ಆದದರಿಂದ ಕರ್ತನ ವಾಕ್ಯವನ್ನು ಕೇಳು--ಕರ್ತನು ತನ್ನ ಸಿಂಹಾಸನದ ಮೇಲೆ ಕುಳಿತುಕೊಂಡಿರುವದನ್ನೂ ಆಕಾಶ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ಯುದ್ಧಕ್ಕೆ ಹೋಗಬಹುದೋ ಬೇಡವೋ ಎಂದು ಅವರನ್ನು ಕೇಳಿದನು. ಅದಕ್ಕವರು--ಹೋಗು; ಕರ್ತನು ಅದನ್ನು ಅರಸನ ಕೈ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ಸ್ತ ಸೈನ್ಯವು ಆತನ ಬಲಪಾರ್ಶ್ವದಲ್ಲಿಯೂ ಎಡಪಾರ್ಶ್ವದಲ್ಲಿಯೂ ನಿಂತಿರುವದನ್ನೂ ನೋಡಿದ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ಗ ಕರ್ತನು--ಅಹಾಬನು ಹೋಗಿ ಗಿಲ್ಯಾದಿನ ರಾಮೋ ತಿನ ಬಳಿಯಲ್ಲಿ ಬೀಳುವ ಹಾಗೆ ಅವನನ್ನು ಮರುಳು ಗೊಳಿಸುವವನು ಯಾ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ಒಬ್ಬನು ಹೀಗೆಯೂ ಮತ್ತೊಬ್ಬನು ಹಾಗೆಯೂ ಹೇಳುತ್ತಿರುವಾಗ ಒಂದು ಆತ್ಮವು ಹೊರಟು ಬಂದು ಕರ್ತನ ಮುಂದೆ ನಿಂತು--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ನ್ನು ಮರುಳುಗೊಳಿಸುತ್ತೇನೆ ಅಂದ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ಗ ಕರ್ತನು ಅದಕ್ಕೆ--ಯಾವದರಿಂದ ಅಂದನು. ಅದಕ್ಕದು-- ನಾನು ಹೊರಟು ಅವನ ಎಲ್ಲಾ ಪ್ರವಾದಿಗಳ ಬಾಯಿಯಲ್ಲಿ ಸುಳ್ಳ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್ಮನಾಗಿ ರುವೆನು ಅಂದ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ದಕ್ಕೆ ಆತನು--ನೀನು ಅವ ನನ್ನು ಮರುಳುಗೊಳಿಸುವಿ ಮತ್ತು ಜಯಿಸುವಿ. ನೀನು ಹೋಗಿ ಹಾಗೆ ಮಾಡು ಅಂದನು. ಆದದರಿಂದ ಇಗ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ಈಗ ಕರ್ತನು ಈ ಎಲ್ಲಾ ನಿನ್ನ ಪ್ರವಾದಿಗಳ ಬಾಯಿಯಲ್ಲಿ ಸುಳ್ಳಾದ ಆತ್ಮವನ್ನು ಇಟ್ಟಿದ್ದಾನೆ; ಇದ ಲ್ಲದೆ ಕರ್ತನು ನಿ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ರಿತು ಕೇಡನ್ನು ಹೇಳಿದ್ದಾ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ಪ್ಪಿಸಿಕೊಡುವನ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ಗ ಕೆನಾನನ ಮಗನಾದ ಚಿದ್ಕೀಯನು ಸವಿಾ ಪಕ್ಕೆ ಬಂದು ವಿಾಕಾಯೆಹುವಿನ ಕೆನ್ನೆಯ ಮೇಲೆ ಹೊಡೆದು--ಕರ್ತನ ಆತ್ಮ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ನ್ನು ಬಿಟ್ಟು ನಿನ್ನ ಸಂಗಡ ಮಾತನಾಡಲು ಯಾವ ಮಾರ್ಗವಾಗಿ ಹೋಯಿತ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ಅದಕ್ಕೆ ವಿಾಕಾಯೆಹುವುಇಗೋ, ನಿನ್ನನ್ನು ಬಚ್ಚಿಟ್ಟುಕೊಳ್ಳಲು ಒಳಕೊಠಡಿ ಯೊಳಗೆ ನೀನು ಹೋಗುವ ದಿವಸದಲ್ಲಿ ನೋಡುವ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ಗ ಇಸ್ರಾಯೇಲಿನ ಅರಸನು ಹೇಳಿದ್ದೇ ನಂದರೆ -- ವಿಾಕಾಯೆಹುನನ್ನು ಹಿಡಿದು ಪಟ್ಟಣದ ಅಧಿಪತಿಯಾದ ಆಮೋನನ ಬಳಿಗೂ ಅರಸನ ಮ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ದ ಯೋವಾಷನ ಬಳಿಗೂ ಅವನನ್ನು ಹಿಂದಕ್ಕೆ ತಕ್ಕೊಂಡುಹೋ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ನೀವು ಇವನನ್ನು ಸೆರೆಮನೆಯ ಲ್ಲಿಟ್ಟು ನಾನು ಸಮಾಧಾನವಾಗಿ ತಿರಿಗಿ ಬರುವ ವರೆಗೂ ಅವನಿಗೆ ಬಾಧೆಯ ರೊಟ್ಟಿಯನ್ನೂ ಬಾಧ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ರನ್ನೂ ಕೊಡಿರಿ ಎಂದು ಅರಸನು ಹೇಳುತ್ತಾನೆಂದು ಹೇಳ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ದಕ್ಕೆ ವಿಾಕಾಯೆಹುವು ನೀನು ಸಮಾ ಧಾನದಿಂದ ತಿರಿಗಿ ನಿಜವಾಗಿ ಬಂದರೆ ಕರ್ತನು ನನ್ನ ಮುಖಾಂತರ ಮಾತನಾಡಿದ್ದಿಲ್ಲವ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ೇ, ನೀವೆ ಲ್ಲರೂ ಕೇಳ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ದರೆ ಯೆಹೋಷಾಫಾಟನು--ಇವರು ಹೊರತಾಗಿ ನಾವು ವಿಚಾರಿಸುವ ಹಾಗೆ ಇಲ್ಲಿ ಕರ್ತನ ಪ್ರವಾದಿಯು ಯಾವನೂ ಇರುವದಿಲ್ಲವೋ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ಹೀಗೆಯೇ ಇಸ್ರಾಯೇಲಿನ ಅರಸನೂ ಯೆಹೂ ದದ ಅರಸನಾದ ಯೆಹೋಷಾಫಾಟನೂ ಗಿಲ್ಯಾದಿನ ರಾಮೋತಿಗೆ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ಗ ಇಸ್ರಾಯೇಲಿನ ಅರಸನು ಯೆಹೋಷಾಫಾಟನಿಗೆ--ನಾನು ನನ್ನನ್ನು ಮರೆಮಾಡಿ ಯುದ್ಧದೊಳಗೆ ಪ್ರವೇಶಿಸುವೆನು; ಆದರೆ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 ವಸ್ತ್ರಗಳನ್ನು ಧರಿಸಿಕೊಂಡಿರು ಅಂದನು. ಹಾಗೆಯೇ ಇಸ್ರಾಯೇಲಿನ ಅರಸನು ತನ್ನನ್ನು ಮರೆ ಮಾಡಿ ಯುದ್ಧಕ್ಕ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ಆದರೆ ಅರಾಮಿನ ಅರಸನು ತನ್ನ ರಥಗಳ ಮೇಲೆ ಅಧಿಕಾರವುಳ್ಳ ಮೂವತ್ತೈರಡು ಮಂದಿ ಪ್ರಧಾನರಿಗೆ--ನೀವು ಹಿರಿಕಿರಿ ಯರ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ುದ್ಧ ಮಾಡದೆ ಇಸ್ರಾಯೇಲಿನ ಅರಸನ ಸಂಗಡಲೇ ಯುದ್ಧಮಾಡಿರಿ ಎಂದು ಆಜ್ಞಾಪಿ 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ಆಸನ ಮಗನಾದ ಯೆಹೋಷಾಫಾಟನು ಇಸ್ರಾ ಯೇಲಿನ ಅರಸನಾದ ಅಹಾಬನ ನಾಲ್ಕನೇ ವರುಷ ದಲ್ಲಿ ಯೆಹೂದದ ಮೇಲೆ ಆಳುವ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ರಂಭ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ಆದದರಿಂದ ರಥಾಧಿಪತಿಗಳು ಯೆಹೋ ಷಾಫಾಟನನ್ನು ನೋಡಿದಾಗ--ನಿಶ್ಚಯವಾಗಿ ಇವನು ಇಸ್ರಾಯೇಲಿನ ಅರಸನೆಂದು ಹೇಳಿ ಅವನ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ುದ್ಧಮಾಡುವದಕ್ಕೆ ತಿರುಗಿಕೊಂಡರು; ಆಗ ಯೆಹೋಷಾಫಾಟನು ಕೂಗ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ಯೆಹೋಷಾಫಾಟನು ಅರಸನಾಗುವಾಗ ಮೂವ ತ್ತೈದು ವರುಷದವನಾಗಿದ್ದು ಯೆರೂಸಲೇಮಿನಲ್ಲಿ ಇಪ್ಪತ್ತೈದು ವರುಷ ಆಳಿದನು.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ಇಸ್ರಾಯೇಲಿನ ಅರಸನು ಯೆಹೋಷಾಫಾಟ ನಿಗೆ -- ನಾವು ಕರ್ತನನ್ನು ವಿಚಾರಿಸುವ ಹಾಗೆ ಇಮ್ಲನ ಮಗನಾದ ವಿಾಕಾಯೆಹುನೆಂ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ಾಯಿಯ ಹೆಸರು ಅಜೂಬಳು; ಅವಳು ಶಿಲ್ಹಿಯ ಮಗ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ಆಗ ಅವನು ಇಸ್ರಾಯೇಲಿನ ಅರಸನಲ್ಲವೆಂದು ರಥಾಧಿಪತಿ ಗಳು ನೋಡಿದಾಗ ಅವನನ್ನು ಬಿಟ್ಟು ಓರೆಯಾಗಿ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ಅವನು ತನ್ನ ತಂದೆಯಾದ ಆಸನ ಎಲ್ಲಾ ಮಾರ್ಗ ಗಳಲ್ಲಿ ನಡೆದು ಅದನ್ನು ಬಿಟ್ಟು ತೊಲಗದೆ ಕರ್ತನ ಸಮ್ಮುಖ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ಥಾರ್ಥವಾದದ್ದನ್ನು ಮಾಡಿದನು. ಆದರೂ ಉನ್ನತ ಸ್ಥಳಗಳನ್ನು ತೆಗೆದುಹಾಕಲಿಲ್ಲ; ಜನರು ಉನ್ನತ ಸ್ಥಳಗಳ ಮೇಲೆ ಬಲಿ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ಧೂಪಗಳನ್ನೂ ಅರ್ಪಿಸ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ಆದರೆ ಒಬ್ಬ ಮನುಷ್ಯನು ಗುರಿಯಿಡದೆ ಬಿಲ್ಲಿಗೆ ಬಾಣವನ್ನೇರಿಸಿ ಇಸ್ರಾಯೇಲಿನ ಅರಸನನ್ನು ಕವಚದ ಸಂದುಗಳಲ್ಲಿ ಹೊಡೆದ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ದರಿಂದ ಅವನು ತನ್ನ ರಥನಡಿಸುವವನಿಗೆ--ನೀನು ರಥವನ್ನು ತಿರುಗಿಸಿ ನನ್ನನ್ನು ಸೈನ್ಯದೊಳಗಿಂದ ಆಚೇ ಕಡೆಗೆ ತಕ್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ು. ಯಾಕಂದರೆ ನಾನು ಗಾಯಗೊಂಡಿದ್ದ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ಆ ದಿವಸ ಯುದ್ಧವು ಬಲವಾದದರಿಂದ ಅರಸನು ಅರಾಮ್ಯರಿಗೆದುರಾಗಿ ರಥದಲ್ಲಿಯೇ ಇದ್ದು ಸಾಯಂಕಾಲದಲ್ಲಿ ಸತ್ತುಹೋದನು; ಆದರೆ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ಾಯದ ರಕ್ತವು ರಥದ ಮಧ್ಯದಲ್ಲಿ ಹರಿ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ನ್ನೊಬ್ಬನಿದ್ದಾನೆ; ಆದರೆ ನಾನು ಅವನನ್ನು ಹಗೆಮಾಡುತ್ತೇನೆ; ಯಾಕಂದರೆ ಅವನು ನನ್ನನ್ನು ಕುರಿತು ಒಳ್ಳೇದನ್ನಲ್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ಯೆಹೋಷಾಫಾಟನು ಇಸ್ರಾ ಯೇಲಿನ ಅರಸನ ಸಂಗಡ ಸಮಾಧಾನ ಮಾಡಿ 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ಸೂರ್ಯ ಮುಣುಗುವಾಗ ಪ್ರತಿ ಮನುಷ್ಯನು ತನ್ನ ತನ್ನ ಪಟ್ಟಣಕ್ಕೂ ಪ್ರತಿ ಮನುಷ್ಯನು ತನ್ನ ತನ್ನ ದೇಶಕ್ಕೂ ಹೋಗಲಿ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ಂಡಿನಲ್ಲಿ ಪ್ರಕಟ ಮಾಡಲ್ಪ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ಯೆಹೋಷಾಫಾಟನ ಇತರ ಕ್ರಿಯೆ ಗಳೂ ಅವನು ತೋರಿಸಿದ ಪರಾಕ್ರಮವೂ ಅವನು ಯುದ್ಧ ಮಾಡಿದ ವಿಧವೂ ಯೆಹೂದದ ಅರಸು ಗಳ ವೃತಾಂತ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ುಸ್ತಕದಲ್ಲಿ ಬರೆಯಲ್ಪಡಲಿಲ್ಲವ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ಹಾಗೆಯೇ ಅರಸನು ಸತ್ತುಹೋಗಿ ಸಮಾರ್ಯಕ್ಕೆ ತರಲ್ಪಟ್ಟಾಗ ಅವರು ಅರಸನನ್ನು ಸಮಾ ರ್ಯದಲ್ಲಿ ಹೂಣ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ಅವನ ತಂದೆಯಾದ ಆಸನ ದಿವಸಗಳಲ್ಲಿ ಉಳಿದ ಪುರುಷಗಾಮಿಗಳನ್ನು ಅವನು ದೇಶದಿಂದ ತೆಗೆದು ಹಾಕ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ಆ ರಥವು ಸಮಾರ್ಯದ ಕೆರೆಯಲ್ಲಿ ತೊಳೆಯಲ್ಪಡುವಾಗ ಕರ್ತನು ಹೇಳಿದ ವಾಕ್ಯದ ಪ್ರಕಾರವೇ ನಾಯಿಗಳು ಅವನ ರಕ್ತ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ೆಕ್ಕಿದವು; ಹಾಗೆಯೇ ಅವರು ಕವಚವನ್ನು ತೊಳೆ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ಆ ಕಾಲದಲ್ಲಿ ಎದೋಮಿನೊಳಗೆ ಅರಸ ನಿರಲಿಲ್ಲ; ಅಧಿಪತಿಯು ಆಳುತ್ತ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ಟ್ಟದ್ದನ್ನು ಪ್ರವಾದಿಸುತ್ತಾನೆ ಅಂದನು. ಅದಕ್ಕೆ ಯೆಹೋಷಾಫಾಟನು--ಅರಸನು ಹಾಗೆ ಹೇಳದಿರ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ಆದರೆ ಅಹಾಬನ ಇತರ ಕ್ರಿಯೆಗಳೂ ಅವನು ಮಾಡಿದ್ದೆಲ್ಲವೂ ಅವನು ಕಟ್ಟಿಸಿದ ದಂತದ ಮನೆಯೂ ಎಲ್ಲಾ ಪಟ್ಟಣಗಳೂ ಇಸ್ರಾಯೇಲ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ಸುಗಳ ವೃತಾಂತಗಳ ಪುಸ್ತಕದಲ್ಲಿ ಬರೆಯಲ್ಪಡಲಿಲ್ಲವ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ಯೆಹೋ ಷಾಫಾಟನು ಬಂಗಾರಕ್ಕೋಸ್ಕರ ಓಫೀರಿಗೆ ಹೋಗು ವದಕ್ಕೆ ತಾರ್ಷೀಷಿನ ಹಡಗುಗಳನ್ನು ಮಾಡಿಸಿದನು. ಆದರೆ ಅ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ಲಿಲ್ಲ; ಯಾಕಂದರೆ ಆ ಹಡಗು ಗಳು ಎಚ್ಯೋನ್ಗೆಬೆರಿನ ಬಳಿಯಲ್ಲಿ ಒಡೆದುಹೋ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ಹೀಗೆಯೇ ಅಹಾಬನು ತನ್ನ ಪಿತೃಗಳ ಸಂಗಡ ಮಲಗಿದನು; ಅವನ ಮಗನಾದ ಅಹಜ್ಯನು ಅವನಿಗೆ ಬದಲಾಗಿ ಆ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ದರೆ ಅರಾಮ್ಯರಿಗೂ ಇಸ್ರಾಯೇಲ್ಯ ರಿಗೂ ಮೂರು ವರುಷ ಯುದ್ಧವಿಲ್ಲದೆ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ಮೂರನೇ ವರುಷದಲ್ಲಿ ಏನಾಯಿತಂದರೆ, ಯೆಹೂದದ ಅರಸನಾದ ಯೆಹೋಷಾಫಾಟನು ಇಸ್ರಾಯೇಲಿನ ಅರಸನ ಬಳಿಗೆ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ಇಸ್ರಾ ಯೇಲಿನ ಅರಸನು ತನ್ನ ಸೇವಕರಿಗೆ--ಗಿಲ್ಯಾದಿನ ಲ್ಲಿರುವ ರಾಮೋತ್‌ ನಮ್ಮದೆಂದು ಅರಿಯಿರಾ? ನಾವು ಅದನ್ನು ಅರಾಮ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ಸನ ಕೈಯಿಂದ ತೆಗೆದು ಕೊಳ್ಳದೆ ಸುಮ್ಮನೆ ಇದ್ದೇವ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ಗ ಅವನು ಯೆಹೋಷಾಫಾಟನಿಗೆ -- ನೀನು ಗಿಲ್ಯಾದಿನಲ್ಲಿರುವ ರಾಮೋತಿನ ಮೇಲೆ ಯುದ್ಧಮಾಡಲು ನನ್ನ ಸಂಗಡ ಬರುತ್ತೀಯಾ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ಗ ಇಸ್ರಾಯೇಲಿನ ಅರಸನು ಒಬ್ಬ ಅಧಿಕಾರಿಯನ್ನು ಕರೆದು--ಇಮ್ಲನ ಮಗನಾದ ವಿಾಕಾ ಯೆಹುನನ್ನು ಶೀಘ್ರವಾಗಿ ಕರಕೊಂಡು ಬ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ೆಹೋಷಾಫಾಟನು ಇಸ್ರಾ ಯೇಲಿನ ಅರಸನಿಗೆ--ನಿನ್ನ ಹಾಗೆಯೇ ನಾನೂ ನಿನ್ನ ಜನರ ಹಾಗೆಯೇ ನನ್ನ ಜನರೂ ನಿನ್ನ ಕುದುರೆಗಳ ಹಾಗೆಯ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ಕುದುರೆಗಳೂ ಇದ್ದೇವ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ದರೆ ಯೆಹೂಷಾಫಾಟನು ಇಸ್ರಾಯೇಲಿನ ಅರಸ ನಿಗೆ--ನೀನು ದಯಮಾಡಿ ಇಂದು ಕರ್ತನ ವಾಕ್ಯವನ್ನು ವಿಚಾರಿಸ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ಆಗ ಅಹಾಬನ ಮಗನಾದ ಅಹಜ್ಯನು ಯೆಹೋ ಷಾಫಾಟನಿಗೆ--ನನ್ನ ಸೇವಕರು ನಿನ್ನ ಸೇವಕರ ಸಂಗಡ ಹಡಗುಗಳಲ್ಲಿ ಹೋಗಲಿ ಅಂದನು; ಆ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ೆಹೋ ಷಾಫಾಟನು ಸಮ್ಮತಿಸ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ಯೆಹೋಷಾಫಾಟನು ತನ್ನ ಪಿತೃಗಳ ಸಂಗಡ ಮಲಗಿದನು; ತನ್ನ ತಂದೆಯಾದ ದಾವೀದನ ಪಟ್ಟಣದಲ್ಲಿ ತನ್ನ ಪಿತೃಗಳ ಸಂಗಡ ಹೂ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್ಪಟ್ಟನು. ಆಗ ಅವನ ಮಗನಾದ ಯೆಹೋರಾಮನು ಅವನಿಗೆ ಬದಲಾಗಿ ಆ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ಅಹಾಬನ ಮಗನಾದ ಅಹಜ್ಯನು ಯೆಹೂದದ ಅರಸನಾದ ಯೆಹೋಷಾಫಾಟನ ಹದಿನೇಳನೆ ವರುಷ ಸಮಾರ್ಯದಲ್ಲಿ ಇಸ್ರಾಯೇಲಿನ ಮೇಲೆ ಆಳ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ಂಭಿಸಿ ಎರಡು ವರುಷ ಆಳಿದನು. ಆದರೆ ಅವನು ಕರ್ತನ ಸಮ್ಮುಖದಲ್ಲಿ ಕೆಟ್ಟದ್ದನ್ನುಮ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ತನ್ನ ತಂದೆಯ ಮಾರ್ಗದಲ್ಲಿಯೂ ತನ್ನ ತಾಯಿಯ ಮಾರ್ಗ ದಲ್ಲಿಯೂ ಇಸ್ರಾಯೆಲ್ಯರನ್ನು ಪಾಪಮಾಡಲು ಪ್ರೇರೇ ಪಿಸಿದ ನೆಬಾಟ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2026-07-31T18:39:51Z</dcterms:created>
  <dcterms:modified xsi:type="dcterms:W3CDTF">2026-07-31T18:39:51Z</dcterms:modified>
  <dc:title>1 இராஜாக்கள்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