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Override PartName="/ppt/slides/slide43.xml" ContentType="application/vnd.openxmlformats-officedocument.presentationml.slide+xml"/>
  <Override PartName="/ppt/notesSlides/notesSlide43.xml" ContentType="application/vnd.openxmlformats-officedocument.presentationml.notesSlide+xml"/>
  <Override PartName="/ppt/slides/slide44.xml" ContentType="application/vnd.openxmlformats-officedocument.presentationml.slide+xml"/>
  <Override PartName="/ppt/notesSlides/notesSlide44.xml" ContentType="application/vnd.openxmlformats-officedocument.presentationml.notesSlide+xml"/>
  <Override PartName="/ppt/slides/slide45.xml" ContentType="application/vnd.openxmlformats-officedocument.presentationml.slide+xml"/>
  <Override PartName="/ppt/notesSlides/notesSlide45.xml" ContentType="application/vnd.openxmlformats-officedocument.presentationml.notesSlide+xml"/>
  <Override PartName="/ppt/slides/slide46.xml" ContentType="application/vnd.openxmlformats-officedocument.presentationml.slide+xml"/>
  <Override PartName="/ppt/notesSlides/notesSlide46.xml" ContentType="application/vnd.openxmlformats-officedocument.presentationml.notesSlide+xml"/>
  <Override PartName="/ppt/slides/slide47.xml" ContentType="application/vnd.openxmlformats-officedocument.presentationml.slide+xml"/>
  <Override PartName="/ppt/notesSlides/notesSlide47.xml" ContentType="application/vnd.openxmlformats-officedocument.presentationml.notesSlide+xml"/>
  <Override PartName="/ppt/slides/slide48.xml" ContentType="application/vnd.openxmlformats-officedocument.presentationml.slide+xml"/>
  <Override PartName="/ppt/notesSlides/notesSlide48.xml" ContentType="application/vnd.openxmlformats-officedocument.presentationml.notesSlide+xml"/>
  <Override PartName="/ppt/slides/slide49.xml" ContentType="application/vnd.openxmlformats-officedocument.presentationml.slide+xml"/>
  <Override PartName="/ppt/notesSlides/notesSlide49.xml" ContentType="application/vnd.openxmlformats-officedocument.presentationml.notesSlide+xml"/>
  <Override PartName="/ppt/slides/slide50.xml" ContentType="application/vnd.openxmlformats-officedocument.presentationml.slide+xml"/>
  <Override PartName="/ppt/notesSlides/notesSlide50.xml" ContentType="application/vnd.openxmlformats-officedocument.presentationml.notesSlide+xml"/>
  <Override PartName="/ppt/slides/slide51.xml" ContentType="application/vnd.openxmlformats-officedocument.presentationml.slide+xml"/>
  <Override PartName="/ppt/notesSlides/notesSlide51.xml" ContentType="application/vnd.openxmlformats-officedocument.presentationml.notesSlide+xml"/>
  <Override PartName="/ppt/slides/slide52.xml" ContentType="application/vnd.openxmlformats-officedocument.presentationml.slide+xml"/>
  <Override PartName="/ppt/notesSlides/notesSlide52.xml" ContentType="application/vnd.openxmlformats-officedocument.presentationml.notesSlide+xml"/>
  <Override PartName="/ppt/slides/slide53.xml" ContentType="application/vnd.openxmlformats-officedocument.presentationml.slide+xml"/>
  <Override PartName="/ppt/notesSlides/notesSlide53.xml" ContentType="application/vnd.openxmlformats-officedocument.presentationml.notesSlide+xml"/>
  <Override PartName="/ppt/slides/slide54.xml" ContentType="application/vnd.openxmlformats-officedocument.presentationml.slide+xml"/>
  <Override PartName="/ppt/notesSlides/notesSlide54.xml" ContentType="application/vnd.openxmlformats-officedocument.presentationml.notesSlide+xml"/>
  <Override PartName="/ppt/slides/slide55.xml" ContentType="application/vnd.openxmlformats-officedocument.presentationml.slide+xml"/>
  <Override PartName="/ppt/notesSlides/notesSlide55.xml" ContentType="application/vnd.openxmlformats-officedocument.presentationml.notesSlide+xml"/>
  <Override PartName="/ppt/slides/slide56.xml" ContentType="application/vnd.openxmlformats-officedocument.presentationml.slide+xml"/>
  <Override PartName="/ppt/notesSlides/notesSlide56.xml" ContentType="application/vnd.openxmlformats-officedocument.presentationml.notesSlide+xml"/>
  <Override PartName="/ppt/slides/slide57.xml" ContentType="application/vnd.openxmlformats-officedocument.presentationml.slide+xml"/>
  <Override PartName="/ppt/notesSlides/notesSlide57.xml" ContentType="application/vnd.openxmlformats-officedocument.presentationml.notesSlide+xml"/>
  <Override PartName="/ppt/slides/slide58.xml" ContentType="application/vnd.openxmlformats-officedocument.presentationml.slide+xml"/>
  <Override PartName="/ppt/notesSlides/notesSlide58.xml" ContentType="application/vnd.openxmlformats-officedocument.presentationml.notesSlide+xml"/>
  <Override PartName="/ppt/slides/slide59.xml" ContentType="application/vnd.openxmlformats-officedocument.presentationml.slide+xml"/>
  <Override PartName="/ppt/notesSlides/notesSlide59.xml" ContentType="application/vnd.openxmlformats-officedocument.presentationml.notesSlide+xml"/>
  <Override PartName="/ppt/slides/slide60.xml" ContentType="application/vnd.openxmlformats-officedocument.presentationml.slide+xml"/>
  <Override PartName="/ppt/notesSlides/notesSlide60.xml" ContentType="application/vnd.openxmlformats-officedocument.presentationml.notesSlide+xml"/>
  <Override PartName="/ppt/slides/slide61.xml" ContentType="application/vnd.openxmlformats-officedocument.presentationml.slide+xml"/>
  <Override PartName="/ppt/notesSlides/notesSlide61.xml" ContentType="application/vnd.openxmlformats-officedocument.presentationml.notesSlide+xml"/>
  <Override PartName="/ppt/slides/slide62.xml" ContentType="application/vnd.openxmlformats-officedocument.presentationml.slide+xml"/>
  <Override PartName="/ppt/notesSlides/notesSlide62.xml" ContentType="application/vnd.openxmlformats-officedocument.presentationml.notesSlide+xml"/>
  <Override PartName="/ppt/slides/slide63.xml" ContentType="application/vnd.openxmlformats-officedocument.presentationml.slide+xml"/>
  <Override PartName="/ppt/notesSlides/notesSlide63.xml" ContentType="application/vnd.openxmlformats-officedocument.presentationml.notesSlide+xml"/>
  <Override PartName="/ppt/slides/slide64.xml" ContentType="application/vnd.openxmlformats-officedocument.presentationml.slide+xml"/>
  <Override PartName="/ppt/notesSlides/notesSlide64.xml" ContentType="application/vnd.openxmlformats-officedocument.presentationml.notesSlide+xml"/>
  <Override PartName="/ppt/slides/slide65.xml" ContentType="application/vnd.openxmlformats-officedocument.presentationml.slide+xml"/>
  <Override PartName="/ppt/notesSlides/notesSlide65.xml" ContentType="application/vnd.openxmlformats-officedocument.presentationml.notesSlide+xml"/>
  <Override PartName="/ppt/slides/slide66.xml" ContentType="application/vnd.openxmlformats-officedocument.presentationml.slide+xml"/>
  <Override PartName="/ppt/notesSlides/notesSlide66.xml" ContentType="application/vnd.openxmlformats-officedocument.presentationml.notesSlide+xml"/>
  <Override PartName="/ppt/slides/slide67.xml" ContentType="application/vnd.openxmlformats-officedocument.presentationml.slide+xml"/>
  <Override PartName="/ppt/notesSlides/notesSlide67.xml" ContentType="application/vnd.openxmlformats-officedocument.presentationml.notesSlide+xml"/>
  <Override PartName="/ppt/slides/slide68.xml" ContentType="application/vnd.openxmlformats-officedocument.presentationml.slide+xml"/>
  <Override PartName="/ppt/notesSlides/notesSlide68.xml" ContentType="application/vnd.openxmlformats-officedocument.presentationml.notesSlide+xml"/>
  <Override PartName="/ppt/slides/slide69.xml" ContentType="application/vnd.openxmlformats-officedocument.presentationml.slide+xml"/>
  <Override PartName="/ppt/notesSlides/notesSlide69.xml" ContentType="application/vnd.openxmlformats-officedocument.presentationml.notesSlide+xml"/>
  <Override PartName="/ppt/slides/slide70.xml" ContentType="application/vnd.openxmlformats-officedocument.presentationml.slide+xml"/>
  <Override PartName="/ppt/notesSlides/notesSlide70.xml" ContentType="application/vnd.openxmlformats-officedocument.presentationml.notesSlide+xml"/>
  <Override PartName="/ppt/slides/slide71.xml" ContentType="application/vnd.openxmlformats-officedocument.presentationml.slide+xml"/>
  <Override PartName="/ppt/notesSlides/notesSlide71.xml" ContentType="application/vnd.openxmlformats-officedocument.presentationml.notesSlide+xml"/>
  <Override PartName="/ppt/slides/slide72.xml" ContentType="application/vnd.openxmlformats-officedocument.presentationml.slide+xml"/>
  <Override PartName="/ppt/notesSlides/notesSlide72.xml" ContentType="application/vnd.openxmlformats-officedocument.presentationml.notesSlide+xml"/>
  <Override PartName="/ppt/slides/slide73.xml" ContentType="application/vnd.openxmlformats-officedocument.presentationml.slide+xml"/>
  <Override PartName="/ppt/notesSlides/notesSlide73.xml" ContentType="application/vnd.openxmlformats-officedocument.presentationml.notesSlide+xml"/>
  <Override PartName="/ppt/slides/slide74.xml" ContentType="application/vnd.openxmlformats-officedocument.presentationml.slide+xml"/>
  <Override PartName="/ppt/notesSlides/notesSlide74.xml" ContentType="application/vnd.openxmlformats-officedocument.presentationml.notesSlide+xml"/>
  <Override PartName="/ppt/slides/slide75.xml" ContentType="application/vnd.openxmlformats-officedocument.presentationml.slide+xml"/>
  <Override PartName="/ppt/notesSlides/notesSlide75.xml" ContentType="application/vnd.openxmlformats-officedocument.presentationml.notesSlide+xml"/>
  <Override PartName="/ppt/slides/slide76.xml" ContentType="application/vnd.openxmlformats-officedocument.presentationml.slide+xml"/>
  <Override PartName="/ppt/notesSlides/notesSlide76.xml" ContentType="application/vnd.openxmlformats-officedocument.presentationml.notesSlide+xml"/>
  <Override PartName="/ppt/slides/slide77.xml" ContentType="application/vnd.openxmlformats-officedocument.presentationml.slide+xml"/>
  <Override PartName="/ppt/notesSlides/notesSlide77.xml" ContentType="application/vnd.openxmlformats-officedocument.presentationml.notesSlide+xml"/>
  <Override PartName="/ppt/slides/slide78.xml" ContentType="application/vnd.openxmlformats-officedocument.presentationml.slide+xml"/>
  <Override PartName="/ppt/notesSlides/notesSlide78.xml" ContentType="application/vnd.openxmlformats-officedocument.presentationml.notesSlide+xml"/>
  <Override PartName="/ppt/slides/slide79.xml" ContentType="application/vnd.openxmlformats-officedocument.presentationml.slide+xml"/>
  <Override PartName="/ppt/notesSlides/notesSlide79.xml" ContentType="application/vnd.openxmlformats-officedocument.presentationml.notesSlide+xml"/>
  <Override PartName="/ppt/slides/slide80.xml" ContentType="application/vnd.openxmlformats-officedocument.presentationml.slide+xml"/>
  <Override PartName="/ppt/notesSlides/notesSlide80.xml" ContentType="application/vnd.openxmlformats-officedocument.presentationml.notesSlide+xml"/>
  <Override PartName="/ppt/slides/slide81.xml" ContentType="application/vnd.openxmlformats-officedocument.presentationml.slide+xml"/>
  <Override PartName="/ppt/notesSlides/notesSlide81.xml" ContentType="application/vnd.openxmlformats-officedocument.presentationml.notesSlide+xml"/>
  <Override PartName="/ppt/slides/slide82.xml" ContentType="application/vnd.openxmlformats-officedocument.presentationml.slide+xml"/>
  <Override PartName="/ppt/notesSlides/notesSlide82.xml" ContentType="application/vnd.openxmlformats-officedocument.presentationml.notesSlide+xml"/>
  <Override PartName="/ppt/slides/slide83.xml" ContentType="application/vnd.openxmlformats-officedocument.presentationml.slide+xml"/>
  <Override PartName="/ppt/notesSlides/notesSlide83.xml" ContentType="application/vnd.openxmlformats-officedocument.presentationml.notesSlide+xml"/>
  <Override PartName="/ppt/slides/slide84.xml" ContentType="application/vnd.openxmlformats-officedocument.presentationml.slide+xml"/>
  <Override PartName="/ppt/notesSlides/notesSlide84.xml" ContentType="application/vnd.openxmlformats-officedocument.presentationml.notesSlide+xml"/>
  <Override PartName="/ppt/slides/slide85.xml" ContentType="application/vnd.openxmlformats-officedocument.presentationml.slide+xml"/>
  <Override PartName="/ppt/notesSlides/notesSlide85.xml" ContentType="application/vnd.openxmlformats-officedocument.presentationml.notesSlide+xml"/>
  <Override PartName="/ppt/slides/slide86.xml" ContentType="application/vnd.openxmlformats-officedocument.presentationml.slide+xml"/>
  <Override PartName="/ppt/notesSlides/notesSlide86.xml" ContentType="application/vnd.openxmlformats-officedocument.presentationml.notesSlide+xml"/>
  <Override PartName="/ppt/slides/slide87.xml" ContentType="application/vnd.openxmlformats-officedocument.presentationml.slide+xml"/>
  <Override PartName="/ppt/notesSlides/notesSlide87.xml" ContentType="application/vnd.openxmlformats-officedocument.presentationml.notesSlide+xml"/>
  <Override PartName="/ppt/slides/slide88.xml" ContentType="application/vnd.openxmlformats-officedocument.presentationml.slide+xml"/>
  <Override PartName="/ppt/notesSlides/notesSlide88.xml" ContentType="application/vnd.openxmlformats-officedocument.presentationml.notesSlide+xml"/>
  <Override PartName="/ppt/slides/slide89.xml" ContentType="application/vnd.openxmlformats-officedocument.presentationml.slide+xml"/>
  <Override PartName="/ppt/notesSlides/notesSlide89.xml" ContentType="application/vnd.openxmlformats-officedocument.presentationml.notesSlide+xml"/>
  <Override PartName="/ppt/slides/slide90.xml" ContentType="application/vnd.openxmlformats-officedocument.presentationml.slide+xml"/>
  <Override PartName="/ppt/notesSlides/notesSlide90.xml" ContentType="application/vnd.openxmlformats-officedocument.presentationml.notesSlide+xml"/>
  <Override PartName="/ppt/slides/slide91.xml" ContentType="application/vnd.openxmlformats-officedocument.presentationml.slide+xml"/>
  <Override PartName="/ppt/notesSlides/notesSlide91.xml" ContentType="application/vnd.openxmlformats-officedocument.presentationml.notesSlide+xml"/>
  <Override PartName="/ppt/slides/slide92.xml" ContentType="application/vnd.openxmlformats-officedocument.presentationml.slide+xml"/>
  <Override PartName="/ppt/notesSlides/notesSlide92.xml" ContentType="application/vnd.openxmlformats-officedocument.presentationml.notesSlide+xml"/>
  <Override PartName="/ppt/slides/slide93.xml" ContentType="application/vnd.openxmlformats-officedocument.presentationml.slide+xml"/>
  <Override PartName="/ppt/notesSlides/notesSlide93.xml" ContentType="application/vnd.openxmlformats-officedocument.presentationml.notesSlide+xml"/>
  <Override PartName="/ppt/slides/slide94.xml" ContentType="application/vnd.openxmlformats-officedocument.presentationml.slide+xml"/>
  <Override PartName="/ppt/notesSlides/notesSlide94.xml" ContentType="application/vnd.openxmlformats-officedocument.presentationml.notesSlide+xml"/>
  <Override PartName="/ppt/slides/slide95.xml" ContentType="application/vnd.openxmlformats-officedocument.presentationml.slide+xml"/>
  <Override PartName="/ppt/notesSlides/notesSlide95.xml" ContentType="application/vnd.openxmlformats-officedocument.presentationml.notesSlide+xml"/>
  <Override PartName="/ppt/slides/slide96.xml" ContentType="application/vnd.openxmlformats-officedocument.presentationml.slide+xml"/>
  <Override PartName="/ppt/notesSlides/notesSlide96.xml" ContentType="application/vnd.openxmlformats-officedocument.presentationml.notesSlide+xml"/>
  <Override PartName="/ppt/slides/slide97.xml" ContentType="application/vnd.openxmlformats-officedocument.presentationml.slide+xml"/>
  <Override PartName="/ppt/notesSlides/notesSlide97.xml" ContentType="application/vnd.openxmlformats-officedocument.presentationml.notesSlide+xml"/>
  <Override PartName="/ppt/slides/slide98.xml" ContentType="application/vnd.openxmlformats-officedocument.presentationml.slide+xml"/>
  <Override PartName="/ppt/notesSlides/notesSlide98.xml" ContentType="application/vnd.openxmlformats-officedocument.presentationml.notesSlide+xml"/>
  <Override PartName="/ppt/slides/slide99.xml" ContentType="application/vnd.openxmlformats-officedocument.presentationml.slide+xml"/>
  <Override PartName="/ppt/notesSlides/notesSlide99.xml" ContentType="application/vnd.openxmlformats-officedocument.presentationml.notesSlide+xml"/>
  <Override PartName="/ppt/slides/slide100.xml" ContentType="application/vnd.openxmlformats-officedocument.presentationml.slide+xml"/>
  <Override PartName="/ppt/notesSlides/notesSlide100.xml" ContentType="application/vnd.openxmlformats-officedocument.presentationml.notesSlide+xml"/>
  <Override PartName="/ppt/slides/slide101.xml" ContentType="application/vnd.openxmlformats-officedocument.presentationml.slide+xml"/>
  <Override PartName="/ppt/notesSlides/notesSlide101.xml" ContentType="application/vnd.openxmlformats-officedocument.presentationml.notesSlide+xml"/>
  <Override PartName="/ppt/slides/slide102.xml" ContentType="application/vnd.openxmlformats-officedocument.presentationml.slide+xml"/>
  <Override PartName="/ppt/notesSlides/notesSlide102.xml" ContentType="application/vnd.openxmlformats-officedocument.presentationml.notesSlide+xml"/>
  <Override PartName="/ppt/slides/slide103.xml" ContentType="application/vnd.openxmlformats-officedocument.presentationml.slide+xml"/>
  <Override PartName="/ppt/notesSlides/notesSlide103.xml" ContentType="application/vnd.openxmlformats-officedocument.presentationml.notesSlide+xml"/>
  <Override PartName="/ppt/slides/slide104.xml" ContentType="application/vnd.openxmlformats-officedocument.presentationml.slide+xml"/>
  <Override PartName="/ppt/notesSlides/notesSlide104.xml" ContentType="application/vnd.openxmlformats-officedocument.presentationml.notesSlide+xml"/>
  <Override PartName="/ppt/slides/slide105.xml" ContentType="application/vnd.openxmlformats-officedocument.presentationml.slide+xml"/>
  <Override PartName="/ppt/notesSlides/notesSlide105.xml" ContentType="application/vnd.openxmlformats-officedocument.presentationml.notesSlide+xml"/>
  <Override PartName="/ppt/slides/slide106.xml" ContentType="application/vnd.openxmlformats-officedocument.presentationml.slide+xml"/>
  <Override PartName="/ppt/notesSlides/notesSlide106.xml" ContentType="application/vnd.openxmlformats-officedocument.presentationml.notesSlide+xml"/>
  <Override PartName="/ppt/slides/slide107.xml" ContentType="application/vnd.openxmlformats-officedocument.presentationml.slide+xml"/>
  <Override PartName="/ppt/notesSlides/notesSlide107.xml" ContentType="application/vnd.openxmlformats-officedocument.presentationml.notesSlide+xml"/>
  <Override PartName="/ppt/slides/slide108.xml" ContentType="application/vnd.openxmlformats-officedocument.presentationml.slide+xml"/>
  <Override PartName="/ppt/notesSlides/notesSlide108.xml" ContentType="application/vnd.openxmlformats-officedocument.presentationml.notesSlide+xml"/>
  <Override PartName="/ppt/slides/slide109.xml" ContentType="application/vnd.openxmlformats-officedocument.presentationml.slide+xml"/>
  <Override PartName="/ppt/notesSlides/notesSlide109.xml" ContentType="application/vnd.openxmlformats-officedocument.presentationml.notesSlide+xml"/>
  <Override PartName="/ppt/slides/slide110.xml" ContentType="application/vnd.openxmlformats-officedocument.presentationml.slide+xml"/>
  <Override PartName="/ppt/notesSlides/notesSlide110.xml" ContentType="application/vnd.openxmlformats-officedocument.presentationml.notesSlide+xml"/>
  <Override PartName="/ppt/slides/slide111.xml" ContentType="application/vnd.openxmlformats-officedocument.presentationml.slide+xml"/>
  <Override PartName="/ppt/notesSlides/notesSlide111.xml" ContentType="application/vnd.openxmlformats-officedocument.presentationml.notesSlide+xml"/>
  <Override PartName="/ppt/slides/slide112.xml" ContentType="application/vnd.openxmlformats-officedocument.presentationml.slide+xml"/>
  <Override PartName="/ppt/notesSlides/notesSlide112.xml" ContentType="application/vnd.openxmlformats-officedocument.presentationml.notesSlide+xml"/>
  <Override PartName="/ppt/slides/slide113.xml" ContentType="application/vnd.openxmlformats-officedocument.presentationml.slide+xml"/>
  <Override PartName="/ppt/notesSlides/notesSlide113.xml" ContentType="application/vnd.openxmlformats-officedocument.presentationml.notesSlide+xml"/>
  <Override PartName="/ppt/slides/slide114.xml" ContentType="application/vnd.openxmlformats-officedocument.presentationml.slide+xml"/>
  <Override PartName="/ppt/notesSlides/notesSlide114.xml" ContentType="application/vnd.openxmlformats-officedocument.presentationml.notesSlide+xml"/>
  <Override PartName="/ppt/slides/slide115.xml" ContentType="application/vnd.openxmlformats-officedocument.presentationml.slide+xml"/>
  <Override PartName="/ppt/notesSlides/notesSlide115.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 id="316" r:id="rId63"/>
    <p:sldId id="317" r:id="rId64"/>
    <p:sldId id="318" r:id="rId65"/>
    <p:sldId id="319" r:id="rId66"/>
    <p:sldId id="320" r:id="rId67"/>
    <p:sldId id="321" r:id="rId68"/>
    <p:sldId id="322" r:id="rId69"/>
    <p:sldId id="323" r:id="rId70"/>
    <p:sldId id="324" r:id="rId71"/>
    <p:sldId id="325" r:id="rId72"/>
    <p:sldId id="326" r:id="rId73"/>
    <p:sldId id="327" r:id="rId74"/>
    <p:sldId id="328" r:id="rId75"/>
    <p:sldId id="329" r:id="rId76"/>
    <p:sldId id="330" r:id="rId77"/>
    <p:sldId id="331" r:id="rId78"/>
    <p:sldId id="332" r:id="rId79"/>
    <p:sldId id="333" r:id="rId80"/>
    <p:sldId id="334" r:id="rId81"/>
    <p:sldId id="335" r:id="rId82"/>
    <p:sldId id="336" r:id="rId83"/>
    <p:sldId id="337" r:id="rId84"/>
    <p:sldId id="338" r:id="rId85"/>
    <p:sldId id="339" r:id="rId86"/>
    <p:sldId id="340" r:id="rId87"/>
    <p:sldId id="341" r:id="rId88"/>
    <p:sldId id="342" r:id="rId89"/>
    <p:sldId id="343" r:id="rId90"/>
    <p:sldId id="344" r:id="rId91"/>
    <p:sldId id="345" r:id="rId92"/>
    <p:sldId id="346" r:id="rId93"/>
    <p:sldId id="347" r:id="rId94"/>
    <p:sldId id="348" r:id="rId95"/>
    <p:sldId id="349" r:id="rId96"/>
    <p:sldId id="350" r:id="rId97"/>
    <p:sldId id="351" r:id="rId98"/>
    <p:sldId id="352" r:id="rId99"/>
    <p:sldId id="353" r:id="rId100"/>
    <p:sldId id="354" r:id="rId101"/>
    <p:sldId id="355" r:id="rId102"/>
    <p:sldId id="356" r:id="rId103"/>
    <p:sldId id="357" r:id="rId104"/>
    <p:sldId id="358" r:id="rId105"/>
    <p:sldId id="359" r:id="rId106"/>
    <p:sldId id="360" r:id="rId107"/>
    <p:sldId id="361" r:id="rId108"/>
    <p:sldId id="362" r:id="rId109"/>
    <p:sldId id="363" r:id="rId110"/>
    <p:sldId id="364" r:id="rId111"/>
    <p:sldId id="365" r:id="rId112"/>
    <p:sldId id="366" r:id="rId113"/>
    <p:sldId id="367" r:id="rId114"/>
    <p:sldId id="368" r:id="rId115"/>
    <p:sldId id="369" r:id="rId116"/>
    <p:sldId id="370" r:id="rId117"/>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slide" Target="slides/slide46.xml"/>
  <Relationship Id="rId49" Type="http://schemas.openxmlformats.org/officeDocument/2006/relationships/slide" Target="slides/slide47.xml"/>
  <Relationship Id="rId50" Type="http://schemas.openxmlformats.org/officeDocument/2006/relationships/slide" Target="slides/slide48.xml"/>
  <Relationship Id="rId51" Type="http://schemas.openxmlformats.org/officeDocument/2006/relationships/slide" Target="slides/slide49.xml"/>
  <Relationship Id="rId52" Type="http://schemas.openxmlformats.org/officeDocument/2006/relationships/slide" Target="slides/slide50.xml"/>
  <Relationship Id="rId53" Type="http://schemas.openxmlformats.org/officeDocument/2006/relationships/slide" Target="slides/slide51.xml"/>
  <Relationship Id="rId54" Type="http://schemas.openxmlformats.org/officeDocument/2006/relationships/slide" Target="slides/slide52.xml"/>
  <Relationship Id="rId55" Type="http://schemas.openxmlformats.org/officeDocument/2006/relationships/slide" Target="slides/slide53.xml"/>
  <Relationship Id="rId56" Type="http://schemas.openxmlformats.org/officeDocument/2006/relationships/slide" Target="slides/slide54.xml"/>
  <Relationship Id="rId57" Type="http://schemas.openxmlformats.org/officeDocument/2006/relationships/slide" Target="slides/slide55.xml"/>
  <Relationship Id="rId58" Type="http://schemas.openxmlformats.org/officeDocument/2006/relationships/slide" Target="slides/slide56.xml"/>
  <Relationship Id="rId59" Type="http://schemas.openxmlformats.org/officeDocument/2006/relationships/slide" Target="slides/slide57.xml"/>
  <Relationship Id="rId60" Type="http://schemas.openxmlformats.org/officeDocument/2006/relationships/slide" Target="slides/slide58.xml"/>
  <Relationship Id="rId61" Type="http://schemas.openxmlformats.org/officeDocument/2006/relationships/slide" Target="slides/slide59.xml"/>
  <Relationship Id="rId62" Type="http://schemas.openxmlformats.org/officeDocument/2006/relationships/slide" Target="slides/slide60.xml"/>
  <Relationship Id="rId63" Type="http://schemas.openxmlformats.org/officeDocument/2006/relationships/slide" Target="slides/slide61.xml"/>
  <Relationship Id="rId64" Type="http://schemas.openxmlformats.org/officeDocument/2006/relationships/slide" Target="slides/slide62.xml"/>
  <Relationship Id="rId65" Type="http://schemas.openxmlformats.org/officeDocument/2006/relationships/slide" Target="slides/slide63.xml"/>
  <Relationship Id="rId66" Type="http://schemas.openxmlformats.org/officeDocument/2006/relationships/slide" Target="slides/slide64.xml"/>
  <Relationship Id="rId67" Type="http://schemas.openxmlformats.org/officeDocument/2006/relationships/slide" Target="slides/slide65.xml"/>
  <Relationship Id="rId68" Type="http://schemas.openxmlformats.org/officeDocument/2006/relationships/slide" Target="slides/slide66.xml"/>
  <Relationship Id="rId69" Type="http://schemas.openxmlformats.org/officeDocument/2006/relationships/slide" Target="slides/slide67.xml"/>
  <Relationship Id="rId70" Type="http://schemas.openxmlformats.org/officeDocument/2006/relationships/slide" Target="slides/slide68.xml"/>
  <Relationship Id="rId71" Type="http://schemas.openxmlformats.org/officeDocument/2006/relationships/slide" Target="slides/slide69.xml"/>
  <Relationship Id="rId72" Type="http://schemas.openxmlformats.org/officeDocument/2006/relationships/slide" Target="slides/slide70.xml"/>
  <Relationship Id="rId73" Type="http://schemas.openxmlformats.org/officeDocument/2006/relationships/slide" Target="slides/slide71.xml"/>
  <Relationship Id="rId74" Type="http://schemas.openxmlformats.org/officeDocument/2006/relationships/slide" Target="slides/slide72.xml"/>
  <Relationship Id="rId75" Type="http://schemas.openxmlformats.org/officeDocument/2006/relationships/slide" Target="slides/slide73.xml"/>
  <Relationship Id="rId76" Type="http://schemas.openxmlformats.org/officeDocument/2006/relationships/slide" Target="slides/slide74.xml"/>
  <Relationship Id="rId77" Type="http://schemas.openxmlformats.org/officeDocument/2006/relationships/slide" Target="slides/slide75.xml"/>
  <Relationship Id="rId78" Type="http://schemas.openxmlformats.org/officeDocument/2006/relationships/slide" Target="slides/slide76.xml"/>
  <Relationship Id="rId79" Type="http://schemas.openxmlformats.org/officeDocument/2006/relationships/slide" Target="slides/slide77.xml"/>
  <Relationship Id="rId80" Type="http://schemas.openxmlformats.org/officeDocument/2006/relationships/slide" Target="slides/slide78.xml"/>
  <Relationship Id="rId81" Type="http://schemas.openxmlformats.org/officeDocument/2006/relationships/slide" Target="slides/slide79.xml"/>
  <Relationship Id="rId82" Type="http://schemas.openxmlformats.org/officeDocument/2006/relationships/slide" Target="slides/slide80.xml"/>
  <Relationship Id="rId83" Type="http://schemas.openxmlformats.org/officeDocument/2006/relationships/slide" Target="slides/slide81.xml"/>
  <Relationship Id="rId84" Type="http://schemas.openxmlformats.org/officeDocument/2006/relationships/slide" Target="slides/slide82.xml"/>
  <Relationship Id="rId85" Type="http://schemas.openxmlformats.org/officeDocument/2006/relationships/slide" Target="slides/slide83.xml"/>
  <Relationship Id="rId86" Type="http://schemas.openxmlformats.org/officeDocument/2006/relationships/slide" Target="slides/slide84.xml"/>
  <Relationship Id="rId87" Type="http://schemas.openxmlformats.org/officeDocument/2006/relationships/slide" Target="slides/slide85.xml"/>
  <Relationship Id="rId88" Type="http://schemas.openxmlformats.org/officeDocument/2006/relationships/slide" Target="slides/slide86.xml"/>
  <Relationship Id="rId89" Type="http://schemas.openxmlformats.org/officeDocument/2006/relationships/slide" Target="slides/slide87.xml"/>
  <Relationship Id="rId90" Type="http://schemas.openxmlformats.org/officeDocument/2006/relationships/slide" Target="slides/slide88.xml"/>
  <Relationship Id="rId91" Type="http://schemas.openxmlformats.org/officeDocument/2006/relationships/slide" Target="slides/slide89.xml"/>
  <Relationship Id="rId92" Type="http://schemas.openxmlformats.org/officeDocument/2006/relationships/slide" Target="slides/slide90.xml"/>
  <Relationship Id="rId93" Type="http://schemas.openxmlformats.org/officeDocument/2006/relationships/slide" Target="slides/slide91.xml"/>
  <Relationship Id="rId94" Type="http://schemas.openxmlformats.org/officeDocument/2006/relationships/slide" Target="slides/slide92.xml"/>
  <Relationship Id="rId95" Type="http://schemas.openxmlformats.org/officeDocument/2006/relationships/slide" Target="slides/slide93.xml"/>
  <Relationship Id="rId96" Type="http://schemas.openxmlformats.org/officeDocument/2006/relationships/slide" Target="slides/slide94.xml"/>
  <Relationship Id="rId97" Type="http://schemas.openxmlformats.org/officeDocument/2006/relationships/slide" Target="slides/slide95.xml"/>
  <Relationship Id="rId98" Type="http://schemas.openxmlformats.org/officeDocument/2006/relationships/slide" Target="slides/slide96.xml"/>
  <Relationship Id="rId99" Type="http://schemas.openxmlformats.org/officeDocument/2006/relationships/slide" Target="slides/slide97.xml"/>
  <Relationship Id="rId100" Type="http://schemas.openxmlformats.org/officeDocument/2006/relationships/slide" Target="slides/slide98.xml"/>
  <Relationship Id="rId101" Type="http://schemas.openxmlformats.org/officeDocument/2006/relationships/slide" Target="slides/slide99.xml"/>
  <Relationship Id="rId102" Type="http://schemas.openxmlformats.org/officeDocument/2006/relationships/slide" Target="slides/slide100.xml"/>
  <Relationship Id="rId103" Type="http://schemas.openxmlformats.org/officeDocument/2006/relationships/slide" Target="slides/slide101.xml"/>
  <Relationship Id="rId104" Type="http://schemas.openxmlformats.org/officeDocument/2006/relationships/slide" Target="slides/slide102.xml"/>
  <Relationship Id="rId105" Type="http://schemas.openxmlformats.org/officeDocument/2006/relationships/slide" Target="slides/slide103.xml"/>
  <Relationship Id="rId106" Type="http://schemas.openxmlformats.org/officeDocument/2006/relationships/slide" Target="slides/slide104.xml"/>
  <Relationship Id="rId107" Type="http://schemas.openxmlformats.org/officeDocument/2006/relationships/slide" Target="slides/slide105.xml"/>
  <Relationship Id="rId108" Type="http://schemas.openxmlformats.org/officeDocument/2006/relationships/slide" Target="slides/slide106.xml"/>
  <Relationship Id="rId109" Type="http://schemas.openxmlformats.org/officeDocument/2006/relationships/slide" Target="slides/slide107.xml"/>
  <Relationship Id="rId110" Type="http://schemas.openxmlformats.org/officeDocument/2006/relationships/slide" Target="slides/slide108.xml"/>
  <Relationship Id="rId111" Type="http://schemas.openxmlformats.org/officeDocument/2006/relationships/slide" Target="slides/slide109.xml"/>
  <Relationship Id="rId112" Type="http://schemas.openxmlformats.org/officeDocument/2006/relationships/slide" Target="slides/slide110.xml"/>
  <Relationship Id="rId113" Type="http://schemas.openxmlformats.org/officeDocument/2006/relationships/slide" Target="slides/slide111.xml"/>
  <Relationship Id="rId114" Type="http://schemas.openxmlformats.org/officeDocument/2006/relationships/slide" Target="slides/slide112.xml"/>
  <Relationship Id="rId115" Type="http://schemas.openxmlformats.org/officeDocument/2006/relationships/slide" Target="slides/slide113.xml"/>
  <Relationship Id="rId116" Type="http://schemas.openxmlformats.org/officeDocument/2006/relationships/slide" Target="slides/slide114.xml"/>
  <Relationship Id="rId117" Type="http://schemas.openxmlformats.org/officeDocument/2006/relationships/slide" Target="slides/slide115.xml"/>
  <Relationship Id="rId118" Type="http://schemas.openxmlformats.org/officeDocument/2006/relationships/presProps" Target="presProps.xml"/>
  <Relationship Id="rId119" Type="http://schemas.openxmlformats.org/officeDocument/2006/relationships/viewProps" Target="viewProps.xml"/>
  <Relationship Id="rId120"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And Jehoshaphat said unto the king of Israel, Enquire, I pray you, at the word of the LORD to day.]]></a:t>
            </a:r>
          </a:p>
        </p:txBody>
      </p:sp>
    </p:spTree>
  </p:cSld>
</p:notes>
</file>

<file path=ppt/notesSlides/notesSlide10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5. Now the rest of the acts of Jehoshaphat, and his might that he showed, and how he warred, are they not written in the book of the chronicles of the kings of Judah?]]></a:t>
            </a:r>
          </a:p>
        </p:txBody>
      </p:sp>
    </p:spTree>
  </p:cSld>
</p:notes>
</file>

<file path=ppt/notesSlides/notesSlide10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6. And the remnant of the sodomites, which remained in the days of his father Asa, he took out of the land.]]></a:t>
            </a:r>
          </a:p>
        </p:txBody>
      </p:sp>
    </p:spTree>
  </p:cSld>
</p:notes>
</file>

<file path=ppt/notesSlides/notesSlide10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6. And the remnant of the sodomites, which remained in the days of his father Asa, he took out of the land.]]></a:t>
            </a:r>
          </a:p>
        </p:txBody>
      </p:sp>
    </p:spTree>
  </p:cSld>
</p:notes>
</file>

<file path=ppt/notesSlides/notesSlide10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7. There was then no king in Edom: a deputy was king.]]></a:t>
            </a:r>
          </a:p>
        </p:txBody>
      </p:sp>
    </p:spTree>
  </p:cSld>
</p:notes>
</file>

<file path=ppt/notesSlides/notesSlide10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8. Jehoshaphat made ships of Tharshish to go to Ophir for gold: but they went not; for the ships were broken at Eziongeber.]]></a:t>
            </a:r>
          </a:p>
        </p:txBody>
      </p:sp>
    </p:spTree>
  </p:cSld>
</p:notes>
</file>

<file path=ppt/notesSlides/notesSlide10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8. Jehoshaphat made ships of Tharshish to go to Ophir for gold: but they went not; for the ships were broken at Eziongeber.]]></a:t>
            </a:r>
          </a:p>
        </p:txBody>
      </p:sp>
    </p:spTree>
  </p:cSld>
</p:notes>
</file>

<file path=ppt/notesSlides/notesSlide10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9. Then said Ahaziah the son of Ahab unto Jehoshaphat, Let my servants go with your servants in the ships. But Jehoshaphat would not.]]></a:t>
            </a:r>
          </a:p>
        </p:txBody>
      </p:sp>
    </p:spTree>
  </p:cSld>
</p:notes>
</file>

<file path=ppt/notesSlides/notesSlide10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9. Then said Ahaziah the son of Ahab unto Jehoshaphat, Let my servants go with your servants in the ships. But Jehoshaphat would not.]]></a:t>
            </a:r>
          </a:p>
        </p:txBody>
      </p:sp>
    </p:spTree>
  </p:cSld>
</p:notes>
</file>

<file path=ppt/notesSlides/notesSlide10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0. And Jehoshaphat slept with his fathers, and was buried with his fathers in the city of David his father: and Jehoram his son reigned in his position.]]></a:t>
            </a:r>
          </a:p>
        </p:txBody>
      </p:sp>
    </p:spTree>
  </p:cSld>
</p:notes>
</file>

<file path=ppt/notesSlides/notesSlide10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0. And Jehoshaphat slept with his fathers, and was buried with his fathers in the city of David his father: and Jehoram his son reigned in his position.]]></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Then the king of Israel gathered the prophets together, about four hundred men, and said unto them, Shall I go against Ramothgilead to battle, or shall I forbear? And they said, Go up; for the LORD shall deliver it into the hand of the king.]]></a:t>
            </a:r>
          </a:p>
        </p:txBody>
      </p:sp>
    </p:spTree>
  </p:cSld>
</p:notes>
</file>

<file path=ppt/notesSlides/notesSlide1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1. Ahaziah the son of Ahab began to reign over Israel in Samaria the seventeenth year of Jehoshaphat king of Judah, and reigned two years over Israel.]]></a:t>
            </a:r>
          </a:p>
        </p:txBody>
      </p:sp>
    </p:spTree>
  </p:cSld>
</p:notes>
</file>

<file path=ppt/notesSlides/notesSlide1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1. Ahaziah the son of Ahab began to reign over Israel in Samaria the seventeenth year of Jehoshaphat king of Judah, and reigned two years over Israel.]]></a:t>
            </a:r>
          </a:p>
        </p:txBody>
      </p:sp>
    </p:spTree>
  </p:cSld>
</p:notes>
</file>

<file path=ppt/notesSlides/notesSlide1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2. And he did evil in the sight of the LORD, and walked in the way of his father, and in the way of his mother, and in the way of Jeroboam the son of Nebat, who made Israel to sin:]]></a:t>
            </a:r>
          </a:p>
        </p:txBody>
      </p:sp>
    </p:spTree>
  </p:cSld>
</p:notes>
</file>

<file path=ppt/notesSlides/notesSlide1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2. And he did evil in the sight of the LORD, and walked in the way of his father, and in the way of his mother, and in the way of Jeroboam the son of Nebat, who made Israel to sin:]]></a:t>
            </a:r>
          </a:p>
        </p:txBody>
      </p:sp>
    </p:spTree>
  </p:cSld>
</p:notes>
</file>

<file path=ppt/notesSlides/notesSlide1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3. For he served Baal, and worshipped him, and provoked to anger the LORD God of Israel, according to all that his father had done.]]></a:t>
            </a:r>
          </a:p>
        </p:txBody>
      </p:sp>
    </p:spTree>
  </p:cSld>
</p:notes>
</file>

<file path=ppt/notesSlides/notesSlide1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3. For he served Baal, and worshipped him, and provoked to anger the LORD God of Israel, according to all that his father had done.]]></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Then the king of Israel gathered the prophets together, about four hundred men, and said unto them, Shall I go against Ramothgilead to battle, or shall I forbear? And they said, Go up; for the LORD shall deliver it into the hand of the king.]]></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Then the king of Israel gathered the prophets together, about four hundred men, and said unto them, Shall I go against Ramothgilead to battle, or shall I forbear? And they said, Go up; for the LORD shall deliver it into the hand of the king.]]></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And Jehoshaphat said, Is there not here a prophet of the LORD besides, that we might enquire of him?]]></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And Jehoshaphat said, Is there not here a prophet of the LORD besides, that we might enquire of him?]]></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And the king of Israel said unto Jehoshaphat, There is yet one man, Micaiah the son of Imlah, by whom we may enquire of the LORD: but I hate him; for he does not prophesy good concerning me, but evil. And Jehoshaphat said, Let not the king say so.]]></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And the king of Israel said unto Jehoshaphat, There is yet one man, Micaiah the son of Imlah, by whom we may enquire of the LORD: but I hate him; for he does not prophesy good concerning me, but evil. And Jehoshaphat said, Let not the king say so.]]></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And the king of Israel said unto Jehoshaphat, There is yet one man, Micaiah the son of Imlah, by whom we may enquire of the LORD: but I hate him; for he does not prophesy good concerning me, but evil. And Jehoshaphat said, Let not the king say so.]]></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And the king of Israel said unto Jehoshaphat, There is yet one man, Micaiah the son of Imlah, by whom we may enquire of the LORD: but I hate him; for he does not prophesy good concerning me, but evil. And Jehoshaphat said, Let not the king say so.]]></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And they continued three years without war between Syria and Israel.]]></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Then the king of Israel called an officer, and said, Hasten here Micaiah the son of Imlah.]]></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Then the king of Israel called an officer, and said, Hasten here Micaiah the son of Imlah.]]></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And the king of Israel and Jehoshaphat the king of Judah sat each on his throne, having put on their robes, in a void place in the entrance of the gate of Samaria; and all the prophets prophesied before them.]]></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And the king of Israel and Jehoshaphat the king of Judah sat each on his throne, having put on their robes, in a void place in the entrance of the gate of Samaria; and all the prophets prophesied before them.]]></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And the king of Israel and Jehoshaphat the king of Judah sat each on his throne, having put on their robes, in a void place in the entrance of the gate of Samaria; and all the prophets prophesied before them.]]></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And the king of Israel and Jehoshaphat the king of Judah sat each on his throne, having put on their robes, in a void place in the entrance of the gate of Samaria; and all the prophets prophesied before them.]]></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And Zedekiah the son of Chenaanah made him horns of iron: and he said, Thus says the LORD, With these shall you push the Syrians, until you have consumed them.]]></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And Zedekiah the son of Chenaanah made him horns of iron: and he said, Thus says the LORD, With these shall you push the Syrians, until you have consumed them.]]></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And all the prophets prophesied so, saying, Go up to Ramothgilead, and prosper: for the LORD shall deliver it into the king's hand.]]></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And all the prophets prophesied so, saying, Go up to Ramothgilead, and prosper: for the LORD shall deliver it into the king's hand.]]></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And it came to pass in the third year, that Jehoshaphat the king of Judah came down to the king of Israel.]]></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And the messenger that was gone to call Micaiah spoke unto him, saying, Behold now, the words of the prophets declare good unto the king with one mouth: let your word, I pray you, be like the word of one of them, and speak that which is good.]]></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And the messenger that was gone to call Micaiah spoke unto him, saying, Behold now, the words of the prophets declare good unto the king with one mouth: let your word, I pray you, be like the word of one of them, and speak that which is good.]]></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And the messenger that was gone to call Micaiah spoke unto him, saying, Behold now, the words of the prophets declare good unto the king with one mouth: let your word, I pray you, be like the word of one of them, and speak that which is good.]]></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And Micaiah said, As the LORD lives, what the LORD says unto me, that will I speak.]]></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And Micaiah said, As the LORD lives, what the LORD says unto me, that will I speak.]]></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So he came to the king. And the king said unto him, Micaiah, shall we go against Ramothgilead to battle, or shall we forbear? And he answered him, Go, and prosper: for the LORD shall deliver it into the hand of the king.]]></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So he came to the king. And the king said unto him, Micaiah, shall we go against Ramothgilead to battle, or shall we forbear? And he answered him, Go, and prosper: for the LORD shall deliver it into the hand of the king.]]></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So he came to the king. And the king said unto him, Micaiah, shall we go against Ramothgilead to battle, or shall we forbear? And he answered him, Go, and prosper: for the LORD shall deliver it into the hand of the king.]]></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And the king said unto him, How many times shall I adjure you that you tell me nothing but that which is true in the name of the LORD?]]></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And the king said unto him, How many times shall I adjure you that you tell me nothing but that which is true in the name of the LORD?]]></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And the king of Israel said unto his servants, Know all of you that Ramoth in Gilead is ours, and we be still, and take it not out of the hand of the king of Syria?]]></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And he said, I saw all Israel scattered upon the hills, as sheep that have not a shepherd: and the LORD said, These have no master: let them return every man to his house in peace.]]></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And he said, I saw all Israel scattered upon the hills, as sheep that have not a shepherd: and the LORD said, These have no master: let them return every man to his house in peace.]]></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And he said, I saw all Israel scattered upon the hills, as sheep that have not a shepherd: and the LORD said, These have no master: let them return every man to his house in peace.]]></a:t>
            </a: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And the king of Israel said unto Jehoshaphat, Did I not tell you that he would prophesy no good concerning me, but evil?]]></a:t>
            </a: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And the king of Israel said unto Jehoshaphat, Did I not tell you that he would prophesy no good concerning me, but evil?]]></a:t>
            </a:r>
          </a:p>
        </p:txBody>
      </p:sp>
    </p:spTree>
  </p:cSld>
</p:notes>
</file>

<file path=ppt/notesSlides/notesSlide4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And he said, Hear you therefore the word of the LORD: I saw the LORD sitting on his throne, and all the host of heaven standing by him on his right hand and on his left.]]></a:t>
            </a:r>
          </a:p>
        </p:txBody>
      </p:sp>
    </p:spTree>
  </p:cSld>
</p:notes>
</file>

<file path=ppt/notesSlides/notesSlide4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And he said, Hear you therefore the word of the LORD: I saw the LORD sitting on his throne, and all the host of heaven standing by him on his right hand and on his left.]]></a:t>
            </a:r>
          </a:p>
        </p:txBody>
      </p:sp>
    </p:spTree>
  </p:cSld>
</p:notes>
</file>

<file path=ppt/notesSlides/notesSlide4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And he said, Hear you therefore the word of the LORD: I saw the LORD sitting on his throne, and all the host of heaven standing by him on his right hand and on his left.]]></a:t>
            </a:r>
          </a:p>
        </p:txBody>
      </p:sp>
    </p:spTree>
  </p:cSld>
</p:notes>
</file>

<file path=ppt/notesSlides/notesSlide4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And the LORD said, Who shall persuade Ahab, that he may go up and fall at Ramothgilead? And one said on this manner, and another said on that manner.]]></a:t>
            </a:r>
          </a:p>
        </p:txBody>
      </p:sp>
    </p:spTree>
  </p:cSld>
</p:notes>
</file>

<file path=ppt/notesSlides/notesSlide4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And the LORD said, Who shall persuade Ahab, that he may go up and fall at Ramothgilead? And one said on this manner, and another said on that manner.]]></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And the king of Israel said unto his servants, Know all of you that Ramoth in Gilead is ours, and we be still, and take it not out of the hand of the king of Syria?]]></a:t>
            </a:r>
          </a:p>
        </p:txBody>
      </p:sp>
    </p:spTree>
  </p:cSld>
</p:notes>
</file>

<file path=ppt/notesSlides/notesSlide5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And there came forth a spirit, and stood before the LORD, and said, I will persuade him.]]></a:t>
            </a:r>
          </a:p>
        </p:txBody>
      </p:sp>
    </p:spTree>
  </p:cSld>
</p:notes>
</file>

<file path=ppt/notesSlides/notesSlide5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And there came forth a spirit, and stood before the LORD, and said, I will persuade him.]]></a:t>
            </a:r>
          </a:p>
        </p:txBody>
      </p:sp>
    </p:spTree>
  </p:cSld>
</p:notes>
</file>

<file path=ppt/notesSlides/notesSlide5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And the LORD said unto him, Wherewith? And he said, I will go forth, and I will be a lying spirit in the mouth of all his prophets. And he said, You shall persude him, and prevail also: go forth, and do so.]]></a:t>
            </a:r>
          </a:p>
        </p:txBody>
      </p:sp>
    </p:spTree>
  </p:cSld>
</p:notes>
</file>

<file path=ppt/notesSlides/notesSlide5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And the LORD said unto him, Wherewith? And he said, I will go forth, and I will be a lying spirit in the mouth of all his prophets. And he said, You shall persude him, and prevail also: go forth, and do so.]]></a:t>
            </a:r>
          </a:p>
        </p:txBody>
      </p:sp>
    </p:spTree>
  </p:cSld>
</p:notes>
</file>

<file path=ppt/notesSlides/notesSlide5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And the LORD said unto him, Wherewith? And he said, I will go forth, and I will be a lying spirit in the mouth of all his prophets. And he said, You shall persude him, and prevail also: go forth, and do so.]]></a:t>
            </a:r>
          </a:p>
        </p:txBody>
      </p:sp>
    </p:spTree>
  </p:cSld>
</p:notes>
</file>

<file path=ppt/notesSlides/notesSlide5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Now therefore, behold, the LORD has put a lying spirit in the mouth of all these your prophets, and the LORD has spoken evil concerning you.]]></a:t>
            </a:r>
          </a:p>
        </p:txBody>
      </p:sp>
    </p:spTree>
  </p:cSld>
</p:notes>
</file>

<file path=ppt/notesSlides/notesSlide5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Now therefore, behold, the LORD has put a lying spirit in the mouth of all these your prophets, and the LORD has spoken evil concerning you.]]></a:t>
            </a:r>
          </a:p>
        </p:txBody>
      </p:sp>
    </p:spTree>
  </p:cSld>
</p:notes>
</file>

<file path=ppt/notesSlides/notesSlide5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But Zedekiah the son of Chenaanah went near, and stroke Micaiah on the cheek, and said, Which way went the Spirit of the LORD from me to speak unto you?]]></a:t>
            </a:r>
          </a:p>
        </p:txBody>
      </p:sp>
    </p:spTree>
  </p:cSld>
</p:notes>
</file>

<file path=ppt/notesSlides/notesSlide5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But Zedekiah the son of Chenaanah went near, and stroke Micaiah on the cheek, and said, Which way went the Spirit of the LORD from me to speak unto you?]]></a:t>
            </a:r>
          </a:p>
        </p:txBody>
      </p:sp>
    </p:spTree>
  </p:cSld>
</p:notes>
</file>

<file path=ppt/notesSlides/notesSlide5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And Micaiah said, Behold, you shall see in that day, when you shall go into an inner chamber to hide yourself.]]></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And he said unto Jehoshaphat, Will you go with me to battle to Ramothgilead? And Jehoshaphat said to the king of Israel, I am as you are, my people as your people, my horses as your horses.]]></a:t>
            </a:r>
          </a:p>
        </p:txBody>
      </p:sp>
    </p:spTree>
  </p:cSld>
</p:notes>
</file>

<file path=ppt/notesSlides/notesSlide6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And the king of Israel said, Take Micaiah, and carry him back unto Amon the governor of the city, and to Joash the king's son;]]></a:t>
            </a:r>
          </a:p>
        </p:txBody>
      </p:sp>
    </p:spTree>
  </p:cSld>
</p:notes>
</file>

<file path=ppt/notesSlides/notesSlide6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And the king of Israel said, Take Micaiah, and carry him back unto Amon the governor of the city, and to Joash the king's son;]]></a:t>
            </a:r>
          </a:p>
        </p:txBody>
      </p:sp>
    </p:spTree>
  </p:cSld>
</p:notes>
</file>

<file path=ppt/notesSlides/notesSlide6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And say, Thus says the king, Put this fellow in the prison, and feed him with bread of affliction and with water of affliction, until I come in peace.]]></a:t>
            </a:r>
          </a:p>
        </p:txBody>
      </p:sp>
    </p:spTree>
  </p:cSld>
</p:notes>
</file>

<file path=ppt/notesSlides/notesSlide6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And say, Thus says the king, Put this fellow in the prison, and feed him with bread of affliction and with water of affliction, until I come in peace.]]></a:t>
            </a:r>
          </a:p>
        </p:txBody>
      </p:sp>
    </p:spTree>
  </p:cSld>
</p:notes>
</file>

<file path=ppt/notesSlides/notesSlide6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And Micaiah said, If you return at all in peace, the LORD has not spoken by me. And he said, Hearken, O people, every one of you.]]></a:t>
            </a:r>
          </a:p>
        </p:txBody>
      </p:sp>
    </p:spTree>
  </p:cSld>
</p:notes>
</file>

<file path=ppt/notesSlides/notesSlide6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And Micaiah said, If you return at all in peace, the LORD has not spoken by me. And he said, Hearken, O people, every one of you.]]></a:t>
            </a:r>
          </a:p>
        </p:txBody>
      </p:sp>
    </p:spTree>
  </p:cSld>
</p:notes>
</file>

<file path=ppt/notesSlides/notesSlide6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So the king of Israel and Jehoshaphat the king of Judah went up to Ramothgilead.]]></a:t>
            </a:r>
          </a:p>
        </p:txBody>
      </p:sp>
    </p:spTree>
  </p:cSld>
</p:notes>
</file>

<file path=ppt/notesSlides/notesSlide6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So the king of Israel and Jehoshaphat the king of Judah went up to Ramothgilead.]]></a:t>
            </a:r>
          </a:p>
        </p:txBody>
      </p:sp>
    </p:spTree>
  </p:cSld>
</p:notes>
</file>

<file path=ppt/notesSlides/notesSlide6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And the king of Israel said unto Jehoshaphat, I will disguise myself, and enter into the battle; but put you on your robes. And the king of Israel disguised himself, and went into the battle.]]></a:t>
            </a:r>
          </a:p>
        </p:txBody>
      </p:sp>
    </p:spTree>
  </p:cSld>
</p:notes>
</file>

<file path=ppt/notesSlides/notesSlide6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And the king of Israel said unto Jehoshaphat, I will disguise myself, and enter into the battle; but put you on your robes. And the king of Israel disguised himself, and went into the battle.]]></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And he said unto Jehoshaphat, Will you go with me to battle to Ramothgilead? And Jehoshaphat said to the king of Israel, I am as you are, my people as your people, my horses as your horses.]]></a:t>
            </a:r>
          </a:p>
        </p:txBody>
      </p:sp>
    </p:spTree>
  </p:cSld>
</p:notes>
</file>

<file path=ppt/notesSlides/notesSlide7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But the king of Syria commanded his thirty and two captains that had rule over his chariots, saying, Fight neither with small nor great, save only with the king of Israel.]]></a:t>
            </a:r>
          </a:p>
        </p:txBody>
      </p:sp>
    </p:spTree>
  </p:cSld>
</p:notes>
</file>

<file path=ppt/notesSlides/notesSlide7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But the king of Syria commanded his thirty and two captains that had rule over his chariots, saying, Fight neither with small nor great, save only with the king of Israel.]]></a:t>
            </a:r>
          </a:p>
        </p:txBody>
      </p:sp>
    </p:spTree>
  </p:cSld>
</p:notes>
</file>

<file path=ppt/notesSlides/notesSlide7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But the king of Syria commanded his thirty and two captains that had rule over his chariots, saying, Fight neither with small nor great, save only with the king of Israel.]]></a:t>
            </a:r>
          </a:p>
        </p:txBody>
      </p:sp>
    </p:spTree>
  </p:cSld>
</p:notes>
</file>

<file path=ppt/notesSlides/notesSlide7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2. And it came to pass, when the captains of the chariots saw Jehoshaphat, that they said, Surely it is the king of Israel. And they turned aside to fight against him: and Jehoshaphat cried out.]]></a:t>
            </a:r>
          </a:p>
        </p:txBody>
      </p:sp>
    </p:spTree>
  </p:cSld>
</p:notes>
</file>

<file path=ppt/notesSlides/notesSlide7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2. And it came to pass, when the captains of the chariots saw Jehoshaphat, that they said, Surely it is the king of Israel. And they turned aside to fight against him: and Jehoshaphat cried out.]]></a:t>
            </a:r>
          </a:p>
        </p:txBody>
      </p:sp>
    </p:spTree>
  </p:cSld>
</p:notes>
</file>

<file path=ppt/notesSlides/notesSlide7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3. And it came to pass, when the captains of the chariots perceived that it was not the king of Israel, that they turned back from pursuing him.]]></a:t>
            </a:r>
          </a:p>
        </p:txBody>
      </p:sp>
    </p:spTree>
  </p:cSld>
</p:notes>
</file>

<file path=ppt/notesSlides/notesSlide7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4. And a certain man drew a bow at random, and stroke the king of Israel between the joints of the harness: wherefore he said unto the driver of his chariot, Turn yours hand, and carry me out of the host; for I am wounded.]]></a:t>
            </a:r>
          </a:p>
        </p:txBody>
      </p:sp>
    </p:spTree>
  </p:cSld>
</p:notes>
</file>

<file path=ppt/notesSlides/notesSlide7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4. And a certain man drew a bow at random, and stroke the king of Israel between the joints of the harness: wherefore he said unto the driver of his chariot, Turn yours hand, and carry me out of the host; for I am wounded.]]></a:t>
            </a:r>
          </a:p>
        </p:txBody>
      </p:sp>
    </p:spTree>
  </p:cSld>
</p:notes>
</file>

<file path=ppt/notesSlides/notesSlide7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4. And a certain man drew a bow at random, and stroke the king of Israel between the joints of the harness: wherefore he said unto the driver of his chariot, Turn yours hand, and carry me out of the host; for I am wounded.]]></a:t>
            </a:r>
          </a:p>
        </p:txBody>
      </p:sp>
    </p:spTree>
  </p:cSld>
</p:notes>
</file>

<file path=ppt/notesSlides/notesSlide7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5. And the battle increased that day: and the king was stayed up in his chariot against the Syrians, and died at even: and the blood ran out of the wound into the midst of the chariot.]]></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And he said unto Jehoshaphat, Will you go with me to battle to Ramothgilead? And Jehoshaphat said to the king of Israel, I am as you are, my people as your people, my horses as your horses.]]></a:t>
            </a:r>
          </a:p>
        </p:txBody>
      </p:sp>
    </p:spTree>
  </p:cSld>
</p:notes>
</file>

<file path=ppt/notesSlides/notesSlide8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5. And the battle increased that day: and the king was stayed up in his chariot against the Syrians, and died at even: and the blood ran out of the wound into the midst of the chariot.]]></a:t>
            </a:r>
          </a:p>
        </p:txBody>
      </p:sp>
    </p:spTree>
  </p:cSld>
</p:notes>
</file>

<file path=ppt/notesSlides/notesSlide8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6. And there went a proclamation throughout the host about the going down of the sun, saying, Every man to his city, and every man to his own country.]]></a:t>
            </a:r>
          </a:p>
        </p:txBody>
      </p:sp>
    </p:spTree>
  </p:cSld>
</p:notes>
</file>

<file path=ppt/notesSlides/notesSlide8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6. And there went a proclamation throughout the host about the going down of the sun, saying, Every man to his city, and every man to his own country.]]></a:t>
            </a:r>
          </a:p>
        </p:txBody>
      </p:sp>
    </p:spTree>
  </p:cSld>
</p:notes>
</file>

<file path=ppt/notesSlides/notesSlide8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7. So the king died, and was brought to Samaria; and they buried the king in Samaria.]]></a:t>
            </a:r>
          </a:p>
        </p:txBody>
      </p:sp>
    </p:spTree>
  </p:cSld>
</p:notes>
</file>

<file path=ppt/notesSlides/notesSlide8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7. So the king died, and was brought to Samaria; and they buried the king in Samaria.]]></a:t>
            </a:r>
          </a:p>
        </p:txBody>
      </p:sp>
    </p:spTree>
  </p:cSld>
</p:notes>
</file>

<file path=ppt/notesSlides/notesSlide8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8. And one washed the chariot in the pool of Samaria; and the dogs licked up his blood; and they washed his armour; according unto the word of the LORD which he spoke.]]></a:t>
            </a:r>
          </a:p>
        </p:txBody>
      </p:sp>
    </p:spTree>
  </p:cSld>
</p:notes>
</file>

<file path=ppt/notesSlides/notesSlide8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8. And one washed the chariot in the pool of Samaria; and the dogs licked up his blood; and they washed his armour; according unto the word of the LORD which he spoke.]]></a:t>
            </a:r>
          </a:p>
        </p:txBody>
      </p:sp>
    </p:spTree>
  </p:cSld>
</p:notes>
</file>

<file path=ppt/notesSlides/notesSlide8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9. Now the rest of the acts of Ahab, and all that he did, and the ivory house which he made, and all the cities that he built, are they not written in the book of the chronicles of the kings of Israel?]]></a:t>
            </a:r>
          </a:p>
        </p:txBody>
      </p:sp>
    </p:spTree>
  </p:cSld>
</p:notes>
</file>

<file path=ppt/notesSlides/notesSlide8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9. Now the rest of the acts of Ahab, and all that he did, and the ivory house which he made, and all the cities that he built, are they not written in the book of the chronicles of the kings of Israel?]]></a:t>
            </a:r>
          </a:p>
        </p:txBody>
      </p:sp>
    </p:spTree>
  </p:cSld>
</p:notes>
</file>

<file path=ppt/notesSlides/notesSlide8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9. Now the rest of the acts of Ahab, and all that he did, and the ivory house which he made, and all the cities that he built, are they not written in the book of the chronicles of the kings of Israel?]]></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And Jehoshaphat said unto the king of Israel, Enquire, I pray you, at the word of the LORD to day.]]></a:t>
            </a:r>
          </a:p>
        </p:txBody>
      </p:sp>
    </p:spTree>
  </p:cSld>
</p:notes>
</file>

<file path=ppt/notesSlides/notesSlide9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0. So Ahab slept with his fathers; and Ahaziah his son reigned in his position.]]></a:t>
            </a:r>
          </a:p>
        </p:txBody>
      </p:sp>
    </p:spTree>
  </p:cSld>
</p:notes>
</file>

<file path=ppt/notesSlides/notesSlide9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1. And Jehoshaphat the son of Asa began to reign over Judah in the fourth year of Ahab king of Israel.]]></a:t>
            </a:r>
          </a:p>
        </p:txBody>
      </p:sp>
    </p:spTree>
  </p:cSld>
</p:notes>
</file>

<file path=ppt/notesSlides/notesSlide9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1. And Jehoshaphat the son of Asa began to reign over Judah in the fourth year of Ahab king of Israel.]]></a:t>
            </a:r>
          </a:p>
        </p:txBody>
      </p:sp>
    </p:spTree>
  </p:cSld>
</p:notes>
</file>

<file path=ppt/notesSlides/notesSlide9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2. Jehoshaphat was thirty and five years old when he began to reign; and he reigned twenty and five years in Jerusalem. And his mother's name was Azubah the daughter of Shilhi.]]></a:t>
            </a:r>
          </a:p>
        </p:txBody>
      </p:sp>
    </p:spTree>
  </p:cSld>
</p:notes>
</file>

<file path=ppt/notesSlides/notesSlide9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2. Jehoshaphat was thirty and five years old when he began to reign; and he reigned twenty and five years in Jerusalem. And his mother's name was Azubah the daughter of Shilhi.]]></a:t>
            </a:r>
          </a:p>
        </p:txBody>
      </p:sp>
    </p:spTree>
  </p:cSld>
</p:notes>
</file>

<file path=ppt/notesSlides/notesSlide9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3. And he walked in all the ways of Asa his father; he turned not aside from it, doing that which was right in the eyes of the LORD: nevertheless the high places were not taken away; for the people offered and burnt incense yet in the high places.]]></a:t>
            </a:r>
          </a:p>
        </p:txBody>
      </p:sp>
    </p:spTree>
  </p:cSld>
</p:notes>
</file>

<file path=ppt/notesSlides/notesSlide9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3. And he walked in all the ways of Asa his father; he turned not aside from it, doing that which was right in the eyes of the LORD: nevertheless the high places were not taken away; for the people offered and burnt incense yet in the high places.]]></a:t>
            </a:r>
          </a:p>
        </p:txBody>
      </p:sp>
    </p:spTree>
  </p:cSld>
</p:notes>
</file>

<file path=ppt/notesSlides/notesSlide9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3. And he walked in all the ways of Asa his father; he turned not aside from it, doing that which was right in the eyes of the LORD: nevertheless the high places were not taken away; for the people offered and burnt incense yet in the high places.]]></a:t>
            </a:r>
          </a:p>
        </p:txBody>
      </p:sp>
    </p:spTree>
  </p:cSld>
</p:notes>
</file>

<file path=ppt/notesSlides/notesSlide9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4. And Jehoshaphat made peace with the king of Israel.]]></a:t>
            </a:r>
          </a:p>
        </p:txBody>
      </p:sp>
    </p:spTree>
  </p:cSld>
</p:notes>
</file>

<file path=ppt/notesSlides/notesSlide9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5. Now the rest of the acts of Jehoshaphat, and his might that he showed, and how he warred, are they not written in the book of the chronicles of the kings of Judah?]]></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50657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0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0.xml"/>
</Relationships>

</file>

<file path=ppt/slides/_rels/slide10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1.xml"/>
</Relationships>

</file>

<file path=ppt/slides/_rels/slide10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2.xml"/>
</Relationships>

</file>

<file path=ppt/slides/_rels/slide10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3.xml"/>
</Relationships>

</file>

<file path=ppt/slides/_rels/slide10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4.xml"/>
</Relationships>

</file>

<file path=ppt/slides/_rels/slide10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5.xml"/>
</Relationships>

</file>

<file path=ppt/slides/_rels/slide10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6.xml"/>
</Relationships>

</file>

<file path=ppt/slides/_rels/slide10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7.xml"/>
</Relationships>

</file>

<file path=ppt/slides/_rels/slide10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8.xml"/>
</Relationships>

</file>

<file path=ppt/slides/_rels/slide10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9.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0.xml"/>
</Relationships>

</file>

<file path=ppt/slides/_rels/slide1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1.xml"/>
</Relationships>

</file>

<file path=ppt/slides/_rels/slide1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2.xml"/>
</Relationships>

</file>

<file path=ppt/slides/_rels/slide1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3.xml"/>
</Relationships>

</file>

<file path=ppt/slides/_rels/slide1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4.xml"/>
</Relationships>

</file>

<file path=ppt/slides/_rels/slide1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5.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3.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4.xml"/>
</Relationships>

</file>

<file path=ppt/slides/_rels/slide4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5.xml"/>
</Relationships>

</file>

<file path=ppt/slides/_rels/slide4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6.xml"/>
</Relationships>

</file>

<file path=ppt/slides/_rels/slide4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7.xml"/>
</Relationships>

</file>

<file path=ppt/slides/_rels/slide4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8.xml"/>
</Relationships>

</file>

<file path=ppt/slides/_rels/slide4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9.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5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0.xml"/>
</Relationships>

</file>

<file path=ppt/slides/_rels/slide5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1.xml"/>
</Relationships>

</file>

<file path=ppt/slides/_rels/slide5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2.xml"/>
</Relationships>

</file>

<file path=ppt/slides/_rels/slide5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3.xml"/>
</Relationships>

</file>

<file path=ppt/slides/_rels/slide5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4.xml"/>
</Relationships>

</file>

<file path=ppt/slides/_rels/slide5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5.xml"/>
</Relationships>

</file>

<file path=ppt/slides/_rels/slide5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6.xml"/>
</Relationships>

</file>

<file path=ppt/slides/_rels/slide5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7.xml"/>
</Relationships>

</file>

<file path=ppt/slides/_rels/slide5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8.xml"/>
</Relationships>

</file>

<file path=ppt/slides/_rels/slide5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9.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6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0.xml"/>
</Relationships>

</file>

<file path=ppt/slides/_rels/slide6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1.xml"/>
</Relationships>

</file>

<file path=ppt/slides/_rels/slide6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2.xml"/>
</Relationships>

</file>

<file path=ppt/slides/_rels/slide6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3.xml"/>
</Relationships>

</file>

<file path=ppt/slides/_rels/slide6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4.xml"/>
</Relationships>

</file>

<file path=ppt/slides/_rels/slide6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5.xml"/>
</Relationships>

</file>

<file path=ppt/slides/_rels/slide6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6.xml"/>
</Relationships>

</file>

<file path=ppt/slides/_rels/slide6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7.xml"/>
</Relationships>

</file>

<file path=ppt/slides/_rels/slide6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8.xml"/>
</Relationships>

</file>

<file path=ppt/slides/_rels/slide6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9.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7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0.xml"/>
</Relationships>

</file>

<file path=ppt/slides/_rels/slide7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1.xml"/>
</Relationships>

</file>

<file path=ppt/slides/_rels/slide7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2.xml"/>
</Relationships>

</file>

<file path=ppt/slides/_rels/slide7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3.xml"/>
</Relationships>

</file>

<file path=ppt/slides/_rels/slide7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4.xml"/>
</Relationships>

</file>

<file path=ppt/slides/_rels/slide7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5.xml"/>
</Relationships>

</file>

<file path=ppt/slides/_rels/slide7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6.xml"/>
</Relationships>

</file>

<file path=ppt/slides/_rels/slide7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7.xml"/>
</Relationships>

</file>

<file path=ppt/slides/_rels/slide7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8.xml"/>
</Relationships>

</file>

<file path=ppt/slides/_rels/slide7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9.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8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0.xml"/>
</Relationships>

</file>

<file path=ppt/slides/_rels/slide8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1.xml"/>
</Relationships>

</file>

<file path=ppt/slides/_rels/slide8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2.xml"/>
</Relationships>

</file>

<file path=ppt/slides/_rels/slide8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3.xml"/>
</Relationships>

</file>

<file path=ppt/slides/_rels/slide8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4.xml"/>
</Relationships>

</file>

<file path=ppt/slides/_rels/slide8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5.xml"/>
</Relationships>

</file>

<file path=ppt/slides/_rels/slide8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6.xml"/>
</Relationships>

</file>

<file path=ppt/slides/_rels/slide8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7.xml"/>
</Relationships>

</file>

<file path=ppt/slides/_rels/slide8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8.xml"/>
</Relationships>

</file>

<file path=ppt/slides/_rels/slide8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9.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_rels/slide9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0.xml"/>
</Relationships>

</file>

<file path=ppt/slides/_rels/slide9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1.xml"/>
</Relationships>

</file>

<file path=ppt/slides/_rels/slide9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2.xml"/>
</Relationships>

</file>

<file path=ppt/slides/_rels/slide9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3.xml"/>
</Relationships>

</file>

<file path=ppt/slides/_rels/slide9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4.xml"/>
</Relationships>

</file>

<file path=ppt/slides/_rels/slide9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5.xml"/>
</Relationships>

</file>

<file path=ppt/slides/_rels/slide9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6.xml"/>
</Relationships>

</file>

<file path=ppt/slides/_rels/slide9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7.xml"/>
</Relationships>

</file>

<file path=ppt/slides/_rels/slide9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8.xml"/>
</Relationships>

</file>

<file path=ppt/slides/_rels/slide9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1 இராஜாக்கள் : 22]]></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றியும் 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ராஜாக்களின் நாளாகமப் புஸ்தகத்தில் அல்லவோ எழுதியிருக்கிற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6. தன் தகப்பனாகிய ஆசாவின் நாட்களில் மீதியாய் விட்டிருந்த இலச்சையான புணர்ச்சிக்காரரையும் அவ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சத்திலிருந்து அற்றுப்போகப்பண்ணி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7. அப்பொழுது ஏதோமில் ராஜா இல்லை; பிரதிராஜா ஒருவன் இருந்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8. பொன்னுக்காக ஓப்பீருக்குப் போகும்படி, யோசபாத் தர்ஷீஸ் கப்பல்களைச் செய்தான்; ஆனால் அவை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கவில்லை; அவைகள் எசியோன்கேபேரிலே உடைந்துபோயி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9. அப்பொழுது ஆகாபின் குமாரனாகிய அகசியா யோசபாத்தை நோக்கி: என் வேலைக்காரர் உம்முடை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லைக்காரரோடுங்கூடக் கப்பல்களிலே போகட்டும் என்றான்; அதற்கு யோசபாத் சம்மதிக்கவில்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0. யோசபாத் தன் பிதாக்களோடே நித்திரையடைந்து, தாவீதின் நகரத்திலே தன் பிதாக்களோ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டக்கம்பண்ணப்பட்டான்; அவன் குமாரனாகிய யோராம் அவன் ஸ்தானத்தில் ராஜாவா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அப்பொழுது இஸ்ரவேலின் ராஜா ஏறக்குறைய நானூறு தீர்க்கதரிசிகளைக் கூடிவரச்செய்து: நான் கீலேயாத்திலுள்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1. ஆகாபின் குமாரனாகிய அகசியா யூதாவின் ராஜாவாகிய யோசபாத்தின் பதினேழாம் வருஷத்திலே சமாரியாவி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ராஜாவாகி, இஸ்ரவேலின்மேல் இரண்டு வருஷம் ராஜ்யபாரம்பண்ணி,]]></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2. கர்த்தரின் பார்வைக்குப் பொல்லாப்பானதைச் செய்து, தன் தகப்பன் வழியிலும், தன் தாயின் வழியிலு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ஸ்ரவேலைப் பாவஞ்செய்யப்பண்ணின நேபாத்தின் குமாரன் யெரொபெயாமின் வழியிலும் நடந்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3. பாகாலைச் சேவித்து, அவனைப் பணிந்துகொண்டு, தன் தகப்பன் செய்தபடியெல்லாம் இஸ்ரவேலின் தேவனாகி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ர்த்தருக்குக் கோபமுண்டாக்கி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ராமோத்தின்மேல் யுத்தம்பண்ணப்போகலாமா, போகலாகாதா என்று அவர்களைக் கேட்டதற்கு; அவர்கள், போம், ஆண்டவ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ராஜாவின் கையில் ஒப்புக்கொடுப்பார் என்றா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பின்பு யோசபாத்: நாம் விசாரித்து அறிகிறதற்கு இவர்களையல்லாமல் கர்த்தருடைய தீர்க்கதரிசி வே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யாராகிலும் இங்கே இல்லையா என்று கேட்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அப்பொழுது இஸ்ரவேலின் ராஜா, யோசபாத்தை நோக்கி: கர்த்தரிடத்தில் விசாரித்து அறிகிறதற்கு இம்லாவி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மாரனாகிய மிகாயா என்னும் இன்னும் ஒருவன் இருக்கிறான்; ஆனாலும் நான் அவனைப் பகைக்கிறேன்; அவன் என்னை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றித்து நன்மையாக அல்ல, தீமையாகவே தீர்க்கதரிசனஞ்சொல்லுகிறவன் என்றான். அதற்கு யோசபாத், ராஜாவே,]]></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ப்படிச் சொல்லவேண்டாம் 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சீரியருக்கும் இஸ்ரவேலருக்கும் மூன்று வருஷம் யுத்தமில்லாமலி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அப்பொழுது இஸ்ரவேலின் ராஜா பிரதானிகளில் ஒருவனைக் கூப்பிட்டு: இம்லாவின் குமாரனாகிய மிகாயாவைச்]]></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க்கிரமாய் அழைத்துவா 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இஸ்ரவேலின் ராஜாவும், யூதாவின் ராஜாவாகிய யோசபாத்தும், சமாரியாவின் ஒலிமுகவாசலுக்கு முன்னிருக்கு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சாலத்திலே ராஜவஸ்திரம் தரித்துக்கொண்டவர்களாய், அவரவர் தம்தம் சிங்காசனத்தில் உட்கார்ந்திருந்தா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கல தீர்க்கதரிசிகளும் அவர்களுக்கு முன்பாகத் தீர்க்கதரிசிகளும் அவர்களுக்கு முன்பாக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ர்க்கதரிசனஞ்சொன்னா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கேனானாவின் குமாரனாகிய சிதேக்கியா தனக்கு இருப்புக்கொம்புகளை உண்டாக்கி, இவைகளால் நீர் சீரிய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ட்டி நிர்மூலமாக்கிப் போடுவீர் என்று கர்த்தர் சொல்லுகிறார் 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சகல தீர்க்கதரிசிகளும் அதற்கு இசைவாகத் தீர்க்கதரிசனம் சொல்லி, கீலேயாத்திலுள்ள ராமோத்துக்குப்போ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உமக்கு வாய்க்கும்; கர்த்தர் அதை ராஜாவின் கையில் ஒப்புக்கொடுப்பார் என்றா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மூன்றாம் வருஷத்திலே யூதாவின் ராஜாவாகிய யோசபாத் இஸ்ரவேலின் ராஜாவினிடத்திற்குப் போயிருக்கும் போ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மிகாயாவை அழைக்கப்போன ஆள் அவனுடன் பேசி: இதோ, தீர்க்கதரிசிகளுடைய வார்த்தைகள் ஏகவாக்காய் ராஜாவு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ன்மையாயிருக்கிறது; உம்முடைய வார்த்தையும் அவர்களில் ஒருவர் வார்த்தையைப்போல இருக்கும்படி நன்மையாகச்]]></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ல்லும் 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அதற்கு மிகாயா: கர்த்தர் என்னிடத்தில் சொல்வதையே சொல்லுவேன் என்று கர்த்தருடைய ஜீவனைக்கொண்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ல்லுகிறேன் 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அவன் ராஜாவினிடத்தில் வந்தபோது, ராஜா அவனைப் பார்த்து: மிகாயாவே, நாங்கள் கீலேயாத்திலுள்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ராமோத்தின்மேல் யுத்தம்பண்ணப்போகலாமா, போகலாகாதா என்று கேட்டான். அதற்கு அவன்: "போம், உம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ய்க்கும்; கர்த்தர் அதை ராஜாவின்கையில் ஒப்புக்கொடுப்பார் 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ராஜா அவனைப் பார்த்து: நீ கர்த்தருடைய நாமத்திலே உண்மையை அல்லாமல் வேறொன்றையும் என்னிடத்தி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ல்லாதபடிக்கு, நான் எத்தனைதரம் உன்னை ஆணையிடுவிக்கவேண்டும் என்று சொன்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இஸ்ரவேலின் ராஜா தன் ஊழியக்காரரை நோக்கி: கீலேயாத்திலுள்ள ராமோத் நம்முடையதென்று அறியீர்களா? நா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அப்பொழுது அவன்: இஸ்ரவேலரெல்லாரும் மேய்ப்பன் இல்லாத ஆடுகளைப்போல மலைகளிலே சிதறப்பட்டதைக் கண்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ப்பொழுது கர்த்தர்: இவர்களுக்கு எஜமான் இல்லை; அவரவர் தம் தம் வீட்டிற்குச் சமாதானத்தோ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ரும்பக்கடவர்கள் என்றார் என்று சொன்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அப்பொழுது இஸ்ரவேலின் ராஜா யோசபாத்தை நோக்கி: இவன் என்னை குறித்து நன்மையாக அல்ல, தீமையாகவே]]></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ர்க்கதரிசனம் சொல்லுகிறவன் என்று நான் உம்மோடே சொல்லவில்லையா 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9. அப்பொழுது அவன் சொன்னது: கர்த்தருடைய வார்த்தையைக் கேளும்; கர்த்தர் தம்முடைய சிங்காசனத்தின் மே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ற்றிருக்கிறதையும், பரமசேனையெல்லாம் அவரிடம் அவர் வலதுபக்கத்திலும் அவர் இடதுபக்கத்திலு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ற்கிறதையும் கண்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0. அப்பொழுது கர்த்தர்: ஆகாப் போய், கீலேயாத்திலுள்ள ராமோத்தில் விழும்படிக்கு, அவனுக்குப் போ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ய்கிறவன் யார் என்று கேட்டதற்கு, ஒருவன் இப்படியும் ஒருவன் அப்படியும் சொன்னா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தைச் சீரியா ராஜாவின் கையிலிருந்து பிடித்துக்கொள்ளாமல், சும்மாயிருப்பானேன் என்று சொல்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1. அப்பொழுது ஒரு ஆவி புறப்பட்டு வந்து, கர்த்தருக்கு முன்பாக நின்று: நான் அவனுக்குப் போதனை செய்வே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ன்ற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2. எதினால் என்று கர்த்தர் அதைக் கேட்டார். அப்பொழுது அது: நான் போய், அவனுடைய தீர்க்கதரிசி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ல்லாரின் வாயிலும் பொய்யின் ஆவியாய் இருப்பேன் என்றது. அதற்கு அவர்: நீ அவனுக்குப் போதனைசெய்து அப்ப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டக்கப்பண்ணுவாய்; போய் அப்படிச் செய் என்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3. ஆதலால் கர்த்தர் பொய்யின் ஆவியை இந்த உம்முடைய தீர்க்கதரிசிகளாகிய இவர்கள் எல்லாருடைய வாயிலு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ட்டளையிட்டார்; கர்த்தர் உம்மைக் குறித்துத் தீமையாகச் சொன்னார் 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4. அப்பொழுது கேனானாவின் குமாரனாகிய சிதேக்கியா கிட்டேவந்து, மிகாயாவைக் கன்னத்தில் அடி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ர்த்தருடைய ஆவி எந்தவழியாய் என்னைவிட்டு உன்னோடே பேசும்படி வந்தது 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5. அதற்கு மிகாயா: நீ ஒளித்துக்கொள்ள உள்ளறையிலே பதுங்கும் அந்நாளிலே அதைக் காண்பாய் 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யோசபாத்தை நோக்கி: கீலேயாத்திலுள்ள ராமோத்தின்மேல் யுத்தம்பண்ண என்னோடேகூட வருகிறீரா என்று கேட்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6. அப்பொழுது இஸ்ரவேலின் ராஜா: மிகாயாவைப் பிடித்து, அவனைப் பட்டணத்துத் தலைவனாகிய ஆமோனிடத்திற்கு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ராஜாவின் குமாரனாகிய யோவாசிடத்திற்கும் திரும்பக் கொண்டு போ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7. இவனைச் சிறைச்சாலையிலே வைத்து, நான் சமாதானத்தோடே வருமளவும், இவனுக்கு இடுக்கத்தின் அப்பத்தையு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டுக்கத்தின் தண்ணீரையும் சாப்பிடக்கொடுங்கள் என்று ராஜா சொன்னார் என்று சொல்லுங்கள் 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8. அப்பொழுது மிகாயா: நீர் சமாதானத்தோடே திரும்பிவருகிறது உண்டானால், கர்த்தர் என்னைக் கொண்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சினதில்லை என்று சொல்லி; ஜனங்களே, நீங்கள் எல்லாரும் இதைக் கேளுங்கள் 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9. பின்பு இஸ்ரவேலின் ராஜாவும், யூதாவின் ராஜாவாகிய யோசபாத்தும் கீலேயாத்திலுள்ள ராமோத்துக்குப்]]></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னா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0. இஸ்ரவேலின் ராஜா யோசபாத்தை நோக்கி: நான் வேஷம்மாறி யுத்தத்தில் பிரவேசிப்பேன்; நீரோ ராஜவஸ்திர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ரித்திரும் என்று சொல்லி, இஸ்ரவேலின் ராஜா வேஷம்மாறி, யுத்தத்தில் பிரவேசித்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யோசபாத் இஸ்ரவேலின் ராஜாவை நோக்கி: நான்தான் நீர், என்னுடைய ஜனங்கள் உம்முடைய ஜனங்கள், என்னுடை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1. சீரியாவின் ராஜா தனக்கு இருக்கிற இரதங்களின் முப்பத்திரண்டு தலைவரையும் நோக்கி: நீங்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றியவரோடும் பெரியவரோடும் யுத்தம்பண்ணாமல் இஸ்ரவேலின் ராஜா ஒருவனோடேமாத்திரம் யுத்தம்பண்ணுங்கள் என்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ட்டளையிட்டிருந்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2. ஆதலால் இரதங்களின் தலைவர் யோசபாத்தைக் காண்கையில், இவன் தான் இஸ்ரவேலின் ராஜா என்று சொல்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யுத்தம்பண்ண அவனுக்கு நேராகச் சாய்ந்துவந்தார்கள்; அப்பொழுது யோசபாத் கூக்குரலிட்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3. இவன் இஸ்ரவேலின் ராஜா அல்ல என்று இரதங்களின் தலைவர் கண்டு அவனைவிட்டு, விலகிப்போனா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4. ஒருவன் நினையாமல் வில்லை நாணேற்றி எய்தான்; அது இஸ்ரவேலின் ராஜாவினுடைய கவசத்தின் சந்துகளுக்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ட்டது; அப்பொழுது அவன் தன் சாரதியைப் பார்த்து: நீ திருப்பி என்னை இராணுவத்துக்கப்பால் கொண்டுபோ;]]></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னக்குக் காயம்பட்டது 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5. அன்றையதினம் யுத்தம் அதிகரித்தது; ராஜாவைச் சீரியருக்கு எதிராக இரதத்தில் நிறுத்திவைத்தா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திரைகள் உம்முடைய குதிரைகள் 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யங்காலத்திலே அவன் இறந்துபோனான்; காயத்தின் இரத்தம் இரதத்தின் தட்டிலே வடி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6. பொழுதுபோகும்போது அவரவர் தம்தம் பட்டணத்திற்கும், அவரவர் தம் தம் தேசத்திற்கும் போகலாம் என்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ராணுவத்தில் பறைசாற்றப்பட்ட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7. அப்படியே ராஜா இறந்தபின்பு, சமாரியாவுக்குக் கொண்டுவரப்பட்டான்; ராஜாவைச் சமாரியாவில் அடக்க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ண்ணினா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8. அந்த இரதத்தையும் அவனுடைய கவசத்தையும் சமாரியாவின் குளத்திலே கழுவுகிறபோது, கர்த்தர் சொல்லியிருந்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ர்த்தையின்படியே, நாய்கள் அவன் இரத்தத்தை நக்கின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9. ஆகாபின் மற்ற வர்த்தமானங்களும், அவன் செய்தவை யாவும், அவன் கட்டின தந்த அரமனையின் வரலாறும், அவ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ட்டின எல்லாப் பட்டணங்களின் வரலாறும் இஸ்ரவேல் ராஜாக்களின் நாளாகமப் புஸ்தகத்தில் அல்லவோ]]></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ழுதியிருக்கிற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பின்னும் யோசபாத் இஸ்ரவேலின் ராஜாவைப் பார்த்து: கர்த்தருடைய வார்த்தையை இன்றைக்கு விசாரி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0. ஆகாப் தன் பிதாக்களோடே நித்திரையடைந்தபின், அவன் குமாரனாகிய அகசியா அவன் ஸ்தலத்தில் ராஜாவா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1. ஆசாவின் குமாரனாகிய யோசபாத் இஸ்ரவேலின் ராஜாவாகிய ஆகாபின் நாலாம் வருஷத்தில் யூதாவின்மே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ராஜாவா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2. யோசபாத் ராஜாவாகிறபோது முப்பத்தைந்து வயதாயிருந்து, இருபத்தைந்து வருஷம் எருசலேமி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ராஜ்யபாரம்பண்ணினான்; சில்கியின் குமாரத்தியாகிய அவனுடைய தாயின் பேர் அசுபா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3. அவன் தன் தகப்பனாகிய ஆசாவின் வழிகளிலெல்லாம் நடந்தான்; அவன் அதை விட்டு விலகாமல் கர்த்தரி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ர்வைக்குச் செம்மையானதைச் செய்தான்; ஆகிலும் மேடைகள் தகர்க்கப்படவில்லை; ஜனங்கள் இன்னு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டைகளின்மேல் பலியிட்டுத் தூபங்காட்டிவந்தா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4. யோசபாத் இஸ்ரவேலின் ராஜாவோடே சமாதானமாயிருந்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5. யோசபாத்தின் மற்ற வர்த்தமானங்களும், அவன் காட்டிய வல்லமையும், அவன் பண்ணின யுத்தமும், யூதாவுடை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22]]></a:t>
            </a:r>
          </a:p>
        </p:txBody>
      </p:sp>
    </p:spTree>
  </p:cSld>
  <p:clrMapOvr>
    <a:masterClrMapping/>
  </p:clrMapOvr>
</p:sld>
</file>

<file path=ppt/theme/theme1.xml><?xml version="1.0" encoding="utf-8"?>
<a:theme xmlns:a="http://schemas.openxmlformats.org/drawingml/2006/main" name="Theme9">
  <a:themeElements>
    <a:clrScheme name="Theme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115</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2026-06-03T12:38:21Z</dcterms:created>
  <dcterms:modified xsi:type="dcterms:W3CDTF">2026-06-03T12:38:21Z</dcterms:modified>
  <dc:title>1 இராஜாக்கள் : 22</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