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் சுண்ணாம்பைப்போல நீற்றப்படுவார்கள்; வெட்டப்பட்ட முட்செடிகளைப்போலத் தீயில் எரிக்கப்படு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் சுண்ணாம்பைப்போல நீற்றப்படுவார்கள்; வெட்டப்பட்ட முட்செடிகளைப்போலத் தீயில் எரிக்கப்பட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ூரத்திலுள்ளவர்களே, நான் செய்கிறதைக் கேளுங்கள்; சமீபத்திலிருக்கிறவர்களே என் பராக்கிரமத்தை அறிந்துகொள்ளுங்கள் என்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ூரத்திலுள்ளவர்களே, நான் செய்கிறதைக் கேளுங்கள்; சமீபத்திலிருக்கிறவர்களே என் பராக்கிரமத்தை அறிந்துகொள்ளுங்கள் என்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யோனிலுள்ள பாவிகள் திகைக்கிறார்கள்; மாயக்காரரை நடுக்கம் பிடிக்கிறது; பட்சிக்கும் அக்கினிக்கு முன்பாக நம்மில் தரித்திருப்பவன் யார்? நித்திய ஜுவாலைக்கு முன்பாக நம்மில் தாபரிப்பவன் யார் என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யோனிலுள்ள பாவிகள் திகைக்கிறார்கள்; மாயக்காரரை நடுக்கம் பிடிக்கிறது; பட்சிக்கும் அக்கினிக்கு முன்பாக நம்மில் தரித்திருப்பவன் யார்? நித்திய ஜுவாலைக்கு முன்பாக நம்மில் தாபரிப்பவன் யார் என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தியாய் நடந்து, செம்மையானவைகளைப் பேசி, இடுக்கண் செய்வதால் வரும் ஆதாயத்தை வெறுத்து, பரிதானங்களை வாங்காதபடிக்குத் தன் கைகளை உதறி, இரத்தஞ்சிந்துவதற்கான யோசனைகளைக் கேளாதபடிக்குத் தன் செவியை அடைத்து, பொல்லாப்பைக் காணாதபடிக்குத் தன் கண்களை மூடுகிறவனெவனோ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தியாய் நடந்து, செம்மையானவைகளைப் பேசி, இடுக்கண் செய்வதால் வரும் ஆதாயத்தை வெறுத்து, பரிதானங்களை வாங்காதபடிக்குத் தன் கைகளை உதறி, இரத்தஞ்சிந்துவதற்கான யோசனைகளைக் கேளாதபடிக்குத் தன் செவியை அடைத்து, பொல்லாப்பைக் காணாதபடிக்குத் தன் கண்களை மூடுகிறவனெவனோ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தியாய் நடந்து, செம்மையானவைகளைப் பேசி, இடுக்கண் செய்வதால் வரும் ஆதாயத்தை வெறுத்து, பரிதானங்களை வாங்காதபடிக்குத் தன் கைகளை உதறி, இரத்தஞ்சிந்துவதற்கான யோசனைகளைக் கேளாதபடிக்குத் தன் செவியை அடைத்து, பொல்லாப்பைக் காணாதபடிக்குத் தன் கண்களை மூடுகிறவனெவனோ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உயர்ந்த இடங்களில் வாசம்பண்ணுவான்; கன்மலைகளின் அரண்கள் அவனுடைய உயர்ந்த அடைக்கலமாகும்; அவன் அப்பம் அவனுக்குக் கொடுக்கப்படும்; அவன் தண்ணீர் அவனுக்கு நிச்சயமாய்க் கிடை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தைகள் பாழாயின; வழிப்போக்கர் இல்லை; உடன்படிக்கையை மீறுகிறான்; நகரங்களை இகழ்ச்சிபண்ணுகிறான்; மனுஷனை எண்ணாதேபோகி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உயர்ந்த இடங்களில் வாசம்பண்ணுவான்; கன்மலைகளின் அரண்கள் அவனுடைய உயர்ந்த அடைக்கலமாகும்; அவன் அப்பம் அவனுக்குக் கொடுக்கப்படும்; அவன் தண்ணீர் அவனுக்கு நிச்சயமாய்க் கிடை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கண்கள் ராஜாவை மகிமை பொருந்தினவராகக் காணும், தூரத்திலுள்ள தேசத்தையும் பார்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மனம் பயங்கரத்தை நினைவுகூரும்; கணக்கன் எங்கே? தண்டல்காரன் எங்கே? கோபுரங்களை எண்ணினவன் எங்கே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மனம் பயங்கரத்தை நினைவுகூரும்; கணக்கன் எங்கே? தண்டல்காரன் எங்கே? கோபுரங்களை எண்ணினவன் எங்கே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க்கு விளங்காத பாஷையையும், அறிதற்கரிய ஒருவிதமான பேச்சையுமுடைய அந்தக் குரூர ஜனங்களை இனி நீ காணாய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க்கு விளங்காத பாஷையையும், அறிதற்கரிய ஒருவிதமான பேச்சையுமுடைய அந்தக் குரூர ஜனங்களை இனி நீ காணாய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பண்டிகைகள் ஆசரிக்கப்படும் நகரமாகிய சீயோனை நோக்கிப்பார்; உன் கண்கள் எருசலேமை அமரிக்கையான தாபரமாகவும் பெயர்க்கப்படாத கூடாரமாகவும் காணும்; இனி அதின் முளைகள் என்றைக்கும் பிடுங்கப்படுவதுமில்லை, அதின் கயிறுகளில் ஒன்றும் அறுந்து போவதும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பண்டிகைகள் ஆசரிக்கப்படும் நகரமாகிய சீயோனை நோக்கிப்பார்; உன் கண்கள் எருசலேமை அமரிக்கையான தாபரமாகவும் பெயர்க்கப்படாத கூடாரமாகவும் காணும்; இனி அதின் முளைகள் என்றைக்கும் பிடுங்கப்படுவதுமில்லை, அதின் கயிறுகளில் ஒன்றும் அறுந்து போவதும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பண்டிகைகள் ஆசரிக்கப்படும் நகரமாகிய சீயோனை நோக்கிப்பார்; உன் கண்கள் எருசலேமை அமரிக்கையான தாபரமாகவும் பெயர்க்கப்படாத கூடாரமாகவும் காணும்; இனி அதின் முளைகள் என்றைக்கும் பிடுங்கப்படுவதுமில்லை, அதின் கயிறுகளில் ஒன்றும் அறுந்து போவதும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கிமையுள்ள கர்த்தர் அங்கே நமக்கு மகா விசாலமான நதிகளும் ஆறுகளுமுள்ள ஸ்தலம்போலிருப்பார்; வலிக்கிற படவு அங்கே ஓடுவதும் இல்லை, பெரிய கப்பல் அங்கே கடந்துவருவதும் இ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தைகள் பாழாயின; வழிப்போக்கர் இல்லை; உடன்படிக்கையை மீறுகிறான்; நகரங்களை இகழ்ச்சிபண்ணுகிறான்; மனுஷனை எண்ணாதேபோ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நம்முடைய நியாயாதிபதி, கர்த்தர் நம்முடைய நியாயப்பிரமாணிகர், கர்த்தர் நம்முடைய ராஜா, அவர் நம்மை இரட்சிப்ப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நம்முடைய நியாயாதிபதி, கர்த்தர் நம்முடைய நியாயப்பிரமாணிகர், கர்த்தர் நம்முடைய ராஜா, அவர் நம்மை இரட்சிப்ப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கயிறுகள் தளர்ந்துபோம்; பாய்மரத்தைக் கெட்டிப்படுத்தவும் பாயை விரிக்கவுங் கூடாமற்போம்; அப்பொழுது திரளான கொள்ளைப்பொருள் பங்கிடப்படும்; சப்பாணிகளும் கொள்ளையாடு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கயிறுகள் தளர்ந்துபோம்; பாய்மரத்தைக் கெட்டிப்படுத்தவும் பாயை விரிக்கவுங் கூடாமற்போம்; அப்பொழுது திரளான கொள்ளைப்பொருள் பங்கிடப்படும்; சப்பாணிகளும் கொள்ளையாட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கயிறுகள் தளர்ந்துபோம்; பாய்மரத்தைக் கெட்டிப்படுத்தவும் பாயை விரிக்கவுங் கூடாமற்போம்; அப்பொழுது திரளான கொள்ளைப்பொருள் பங்கிடப்படும்; சப்பாணிகளும் கொள்ளையாட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ியாதிப்பட்டிருக்கிறேன் என்று நகரவாசிகள் சொல்வதில்லை; அதில் வாசமாயிருக்கிற ஜனத்தின் அக்கிரமம் மன்னிக்கப்பட்ட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ொள்ளையிடப்படாதிருந்தும், கொள்ளையிடுகிறவனும், துரோகம்பண்ணாதிருக்கிறவர்களுக்குத் துரோகம்பண்ணுகிறவனுமாகிய உனக்கு ஐயோ! நீ கொள்ளையிட்டு முடிந்தபின்பு கொள்ளையிடப்படுவாய்; நீ துரோகம்பண்ணித் தீர்ந்தபின்பு உனக்குத் துரோகம்பண்ண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ொள்ளையிடப்படாதிருந்தும், கொள்ளையிடுகிறவனும், துரோகம்பண்ணாதிருக்கிறவர்களுக்குத் துரோகம்பண்ணுகிறவனுமாகிய உனக்கு ஐயோ! நீ கொள்ளையிட்டு முடிந்தபின்பு கொள்ளையிடப்படுவாய்; நீ துரோகம்பண்ணித் தீர்ந்தபின்பு உனக்குத் துரோகம்பண்ண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ொள்ளையிடப்படாதிருந்தும், கொள்ளையிடுகிறவனும், துரோகம்பண்ணாதிருக்கிறவர்களுக்குத் துரோகம்பண்ணுகிறவனுமாகிய உனக்கு ஐயோ! நீ கொள்ளையிட்டு முடிந்தபின்பு கொள்ளையிடப்படுவாய்; நீ துரோகம்பண்ணித் தீர்ந்தபின்பு உனக்குத் துரோகம்பண்ணு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ொள்ளையிடப்படாதிருந்தும், கொள்ளையிடுகிறவனும், துரோகம்பண்ணாதிருக்கிறவர்களுக்குத் துரோகம்பண்ணுகிறவனுமாகிய உனக்கு ஐயோ! நீ கொள்ளையிட்டு முடிந்தபின்பு கொள்ளையிடப்படுவாய்; நீ துரோகம்பண்ணித் தீர்ந்தபின்பு உனக்குத் துரோகம்பண்ணு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சம் துக்கித்து விடாய்த்திருக்கிறது; லீபனோன் வெட்கி வாடுகிறது, சாரோன் வனாந்தரத்துக்கு ஒப்பாகிறது; பாசானும் கர்மேலும் பாழாக்கப்படு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ாவே, எங்களுக்கு இரங்கும், உமக்குக் காத்திருக்கிறோம்; தேவரீர் காலையில் அவர்கள் புயமும், இக்கட்டுக்காலத்தில் எங்கள் இரட்சிப்புமாயிர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ாவே, எங்களுக்கு இரங்கும், உமக்குக் காத்திருக்கிறோம்; தேவரீர் காலையில் அவர்கள் புயமும், இக்கட்டுக்காலத்தில் எங்கள் இரட்சிப்புமாயிர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மளியின் சத்தத்தினாலே ஜனங்கள் அலைந்தோடி, நீர் எழுந்திருக்கும்போது ஜாதிகள் சிதறடிக்கப்படு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மளியின் சத்தத்தினாலே ஜனங்கள் அலைந்தோடி, நீர் எழுந்திருக்கும்போது ஜாதிகள் சிதறடிக்கப்படு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ட்டுக்கிளிகள் சேர்க்கிறதுபோல உங்கள் கொள்ளை சேர்க்கப்படும்; வெட்டுக்கிளிகள் குதித்துத்திரிகிறதுபோல மனுஷர் அதின்மேல் குதித்துத் திரி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ட்டுக்கிளிகள் சேர்க்கிறதுபோல உங்கள் கொள்ளை சேர்க்கப்படும்; வெட்டுக்கிளிகள் குதித்துத்திரிகிறதுபோல மனுஷர் அதின்மேல் குதித்துத் திரி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ட்டுக்கிளிகள் சேர்க்கிறதுபோல உங்கள் கொள்ளை சேர்க்கப்படும்; வெட்டுக்கிளிகள் குதித்துத்திரிகிறதுபோல மனுஷர் அதின்மேல் குதித்துத் திரிவ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உயர்ந்தவர், அவர் உன்னதத்தில் வாசமாயிருக்கிறார்; அவர் சீயோனை நியாயத்தினாலும் நீதியினாலும் நிரப்புகி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உயர்ந்தவர், அவர் உன்னதத்தில் வாசமாயிருக்கிறார்; அவர் சீயோனை நியாயத்தினாலும் நீதியினாலும் நிரப்புகி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ூரணரட்சிப்பும் ஞானமும் அறிவும் உன் காலங்களுடைய உறுதியாயிருக்கும்; கர்த்தருக்குப் பயப்படுதலே அதின் பொக்கிஷ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சம் துக்கித்து விடாய்த்திருக்கிறது; லீபனோன் வெட்கி வாடுகிறது, சாரோன் வனாந்தரத்துக்கு ஒப்பாகிறது; பாசானும் கர்மேலும் பாழாக்கப்படுகிற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ூரணரட்சிப்பும் ஞானமும் அறிவும் உன் காலங்களுடைய உறுதியாயிருக்கும்; கர்த்தருக்குப் பயப்படுதலே அதின் பொக்கிஷ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ூரணரட்சிப்பும் ஞானமும் அறிவும் உன் காலங்களுடைய உறுதியாயிருக்கும்; கர்த்தருக்குப் பயப்படுதலே அதின் பொக்கிஷ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அவருடைய பராக்கிரமசாலிகள் வெளியிலே அலறுகிறார்கள்; சமாதானத்து ஸ்தானாபதிகள் மனங்கசந்து அழு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 எழுந்தருளுவேன், இப்பொழுது உயருவேன், இப்பொழுது மேன்மைப்படுவேன் என்று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 எழுந்தருளுவேன், இப்பொழுது உயருவேன், இப்பொழுது மேன்மைப்படுவேன் என்று கர்த்த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தரைக் கர்ப்பந்தரித்துத் தாளடியைப் பெறுவீர்கள்; அக்கினியைப்போல் உங்கள் சுவாசமே உங்களைப்பட்சி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தரைக் கர்ப்பந்தரித்துத் தாளடியைப் பெறுவீர்கள்; அக்கினியைப்போல் உங்கள் சுவாசமே உங்களைப்பட்சி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লোকদের পোড়ানো হবে যতক্ষণ না তাদের হাড় চুনে পরিণত হয়| লোকরা কাঁটা ও বুনো আগাছার মত দ্রুত পু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তোমরা দূর দেশের লোক আমার কর্মের কথা শোন, তোমরা যে সব লোকরা আমার কাছে আছো তারা আমার ক্ষম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র্কে জা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িয়োনের পাপীরা ভীত| যারা ভুল কাজ করেছিল তারা ভয়ে কাঁপছে| তারা বলছে, “এই ধ্বংসাত্মক আগু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আমাদের কেউ কি বাঁচাতে পারবে? এই অনন্ত আগুনের কাছে কে বাস করতে পার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ভালো সত্‌ মানুষরা অন্যের টাকায লোভ দেয় না| তাই তারা ঐ আগুনের মধ্যেও বসবাস করতে পারবে| য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রা ঘুষ নেয না, যারা অন্য লোককে খুন করার পরিকল্পনার কথা শুনতে চায় না, যারা খারাপ কাজের পরিকল্পনা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ংশগ্রহণ ক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রাও উচ্চস্থানে নিরাপদে বাস করবে| উঁচু কেল্লার দ্বারা তারা সুরক্ষিত থাকবে| এই সব লোকদের কাছ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রাস্তা ধ্বংস হয়ে গিয়েছে| পথ দিয়ে কেউ হাঁটছে না| মানুষ তাদের তৈরি চুক্তি ভঙ্গ করেছে| লো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য় জল ও খাবার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োমাদের চোখ রাজাকে তাঁর সৌন্দর্য়্য়ে দেখতে পাবে| তোমরা অনেক দূরের সেই ভূখণ্ডটি দেখতে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োমরা তোমাদের অতীতের সমস্যার কথা ভাববে| তোমরা ভাববে, “কোথায় গেল সেই বিদেশীরা যারা কথা বল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কথা বুঝতাম ন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কোথায় সেই ভিনদেশী কর্মী ও কর আদাযকারীর দল? কোথায় গেল সেই চররা যারা আমাদের প্রতির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র্গগুলির গণনা করত? তারা সবাই চলে গিয়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সিয়োনের দিকে তাকাও| এই শহরটি আমাদের ধর্মীয় ছুটির দিনের জন্য| জেরুশালেমের দিকে তাকাও যা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ন্দর বিশ্রামের জায়গা| জেরুশালেম একটা তাঁবুর মতো যাকে কখনও সরানো যাবে না| যে পেরেকগুলি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্দিষ্ট জায়গায় ধরে রেখেছে তাদের কখনও উপড়ে ফেলা যাবে না| তার দড়িগুলি কখনো ছিঁড়ে য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ারণ প্রভু সর্বশক্তিমান সেখানে রয়েছেন| এই দেশ ছোট ও বড় নদী বেষ্টিত জায়গ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ক্ষ্য, প্রমাণ কোন কিছুই বিশ্বাস করতে চাইছে না| কেউ কাউকে শ্রদ্ধা করছ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এই নদীগুলিতে শএুর নৌকা বা শক্তিশালী জাহাজ থাকবে না| তোমরা যারা এই নৌকোগুলোতে কাজ করছ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এই দড়িগুলি নিয়ে কাজ করা বন্ধ করে দিতে পারো| তোমরা মাস্তুলকে যথেষ্ট শক্তিশালী করতে পা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োমরা তোমাদের পাল খুলতে পারবে না| কারণ প্রভু আমাদের বিচারক| প্রভু আমাদের বিধি প্রণেতা| প্রভ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রাজা| তিনি আমাদের রক্ষা করেন| তাই তিনি আমাদের যথেষ্ট সম্পদ দেবেন| এমনকি পঙ্গু লোকরা যুদ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প্রচুর সম্পদ লাভ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সেখানে বাস করা কোনও লোকই বলবে না যে “আমি রুগ্ন|” পাপমুক্ত লোকরাই সেখানে বাস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1 দেখ! তোমরা যারা তোমাদের কাছ থেকে কখনও কিছু চুরি করেনি, তাদের সঙ্গে ঝগড়া করো আর তাদের জিনি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ুরি করো| তোমরা সেই সব লোকের বিপক্ষে যাবে, যারা কখনো তোমাদের বিপক্ষে যায়নি| তাই যখন তোমরা চুরি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ন্ধ করবে অন্য লোকরা তখন তোমাদের কাছ থেকে চুরি করবে| তোমরা যখন অন্যের বিপক্ষে যাওয়া বন্ধ করবে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 লোকরা তোমাদের বিপক্ষে যাওয়া শুরু করবে|তখন লোকরা বল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দেশ রুগ্ন ও মৃতপ্রায| লিবানোন মারা যাচ্ছে| শারোণ উপত্যকা শুষ্ক ও শূন্য| একদা বাশন ও কর্মি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প্রভু আমাদের প্রতি সদয হোন| আমরা আপনার সাহায্যের জন্য অপেক্ষা করছি| প্রতিদিন সকালে আমাদের শ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ন| আমরা বিপদে পড়লে আমাদের রক্ষা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পনার শক্তিশালী রব লোকদের ভয়চকিত করে| এবং তারা আপনার কাছ থেকে দূরে পালাতে চায়| আপনার মহত্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শগুলিকে পালিয়ে যেতে বাধ্য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ুদ্ধে তোমরা জিনিসপত্র চুরি করবে| সেই সব জিনিস তোমাদের কাছ থেকে নিয়ে নেওয়া হবে| অনেক অনেক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বে| তারা তোমাদের ধনসম্পদ নিয়ে যাবে| এটা অনেকটা সেই সময়ের মতো হবে যখন পতঙ্গরা এসে শস্য ক্ষেতের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সল খেয়ে নে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 খুবই মহান| তিনি খুব উচ্চস্থানে বসবাস করেন| প্রভু সিয়োনকে সাধুতা এবং ধার্ম্মিকতায পূর্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জেরুশালেম তুমি খুব ধনী| জেরুশালেমের লোক, তোমরা ঈশ্বরের জ্ঞান ও বিচক্ষণতা দ্বারা পরিপূর্ণ|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ন্দর গাছ জন্মাত, কিন্তু এখন শুকনো ও শূন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ত্রাণপ্রাপ্ত| তোমরা প্রভুকে শ্রদ্ধা কর এবং এটাই তোমাদের ধনী করেছে| সুতরাং তোমরা জান যে তোমরা সে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 অব্যাহত রাখ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শোন! বার্তাবাহকরা বাইরে কাঁদছে| যে সব বার্তাবাহকরা শান্তি আনছে তারাই খুব কাঁদ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ভু বলেন, “আমি এখন উঠে দাঁড়াব এবং আমার মহত্ব দেখাব| এখন আমি মানুষের কাছে গুরুত্বপূর্ণ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ঠ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োমরা অরয়োজনীয় কাজ করেছ| সেই সব কাজ হল খড় এবং খড়কুটোর মতো| সেই সবের কোন মূল্য নেই|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ত্মা আগুনের মত হবে এবং তা তোমাদের পোড়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2026-08-01T12:08:56Z</dcterms:created>
  <dcterms:modified xsi:type="dcterms:W3CDTF">2026-08-01T12:08:56Z</dcterms:modified>
  <dc:title>ஏசாயா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