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7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ங்கார மாளிகையில் ஜெயகீதங்கள் பாடிடுவோம்
சீயோன் மணவாளனுட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ஆனந்தம் பாடி அன்பரைச் சேர்ந்து
ஆறுதலடைந்திடுவோம் – அங்கே
அலங்கார மகிமையின் கிரீடங்கள் சூடி
அன்பரில் மகிழ்ந்திடுவோ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துயரப்பட்டவர் துதித்துப்பாடுவார்
துதியின் உடையுடனே அங்கே
உயரமாம் சீயோன் உன்னதரோடு
களித்து கவி பாடுவோ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முள் முடி நமக்காய் அணிந்த மெய் இயேசுவின்
திருமுகம் கண்டிடுவோம் – அங்கே
முத்திரையிட்ட சுத்தர்கள் வெள்ளங்கி
தரித்தோராய் துதித்திடுவா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பூமியின் அரசை புதுபாட்டாய் பாடி
புன்னகை பூத்திடுவோம் புது
எண்ணெயால் அபிஷேகம் பண்ணப்பட்டோராய்
மண்ணாசை ஒழித்திடுவோ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அவருரைத்த அடையாளங்களெல்லாம்
தவறாமல் நடக்கிறதே – அவர்
வரும்வேளை யறியாதிருப்பதால் எப்போதும்
ஆயத்தமாயிருப்போ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2026-07-09T08:57:26Z</dcterms:created>
  <dcterms:modified xsi:type="dcterms:W3CDTF">2026-07-09T08:57:26Z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