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ள்ளைகள் அப்பம் கேட்டு நின்றார்
வாலிபர் தெருவில் மூர்ச்சையானார்
வயோதிபர் வகை தெரியாது போனார் - இன்று
வழிகாட்டி கிறிஸ்த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ியவர் தியாகத்தை அணிந்துவிட்டதால்
கொடியவர் தானாய்த் திருந்திடுவார்
அறியாமை உலகை மூடுவதேன் - என்
பொறுப்பை நான் மதியாத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த்தில் வெளிச்சம் வீசவேண்டி
பரலோகத் தந்தை ஆணையிட்டார்
நினைப்பவர் யாரோ உழைப்பவர் யாரோ
உதவுவார் யார் யாரே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ல்லையோ? கவையில்லையோ?
ஆண்டவர் அழைக்கிறார் கேட்கலையோ?
வையகமனைத்தும் அவர் சத்தம் பேச
உன்னையும் விரும்புகி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2026-07-30T14:06:17Z</dcterms:created>
  <dcterms:modified xsi:type="dcterms:W3CDTF">2026-07-30T14:06:17Z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