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ஆனந்த தைலத்தால் அபிஷேகம் செய்திடும் ஆவியானவரே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அன்பின் ஆவியானவரே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றண்ட நிலங்கள் வயல்வெளியாகட்டும் ஆவியானவரே - (2)
அன்பின் ஆவியானவரே - (2) --- என்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ர்ந்த எலும்புகள் உயிரோடு எழும்பட்டும் ஆவியானவரே - (2)
அன்பின் ஆவியானவரே - (2) --- என்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2026-07-30T15:26:02Z</dcterms:created>
  <dcterms:modified xsi:type="dcterms:W3CDTF">2026-07-30T15:26:02Z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