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்புவேன்
உண்மையாய்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ம்பிக்கை நாயகன் நீரே
நம்பிடுவேன் நான் உம்மையே
எந்தன் வாழ்வில் அசையாத
கன்மலையே கோட்ட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ம்பிக்கை நாயகன் நீரே
நம்பிடுவேன் நான் உம்மையே
எந்தன் வாழ்வில் பிரகாசிக்கும்
தீபமுமே ஜோத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ம்பிக்கை நாயகன் நீரே
நம்பிடுவேன் நான் உம்மையே
எந்தன் வாழ்வை பாதுகாக்கும்
கேடகமே துருக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2026-07-30T14:20:28Z</dcterms:created>
  <dcterms:modified xsi:type="dcterms:W3CDTF">2026-07-30T14:20:28Z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