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138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றுக்கச் செய்தீரே வெற்றியும் தந்த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நெறிகேடு அனைத்தினின்றும் மீட்பு தந்தீரய்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ற்செயல் செய்வதற்கு ஆர்வம் தந்தீரய்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தேவ பக்தியுடன் தெளிந்த புத்தியோ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ம்மையில் வாழ்வதற்கு பயிற்சி தருகின்ற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சொந்த மகனாக தூய்மையாக்கிட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யே பலியாக ஒப்படைத்தீர் சிலுவைய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மறுஜென்ம முழுக்கினாலும் புதிதாக்கும் ஆவிய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ட்சித்துக் கழுவினீரே மிகுந்த இரக்கத்தின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7. நீதிமான் ஆக்கினீரே உமது கிருபையின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ப்போதும் எப்போதும் எல்லாவற்றிற்காகவ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்திய ஜீவன் தந்தீரே நிரந்தரப்பரிசாக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ந்தையாம் கடவுளுக்கு துதிபலி செலுத்த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லி சுகந்த வாசைன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றி பலி அது உகந்த காணிக்க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ல்லா மனிதருக்கும் இரட்சிப்பு தருகின்ற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னின் கிருபையே பிரசன்னமான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க்கிறேன் தூயவரே போற்றுகிறேன் புண்ணிய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ீய நாட்டங்கள் உலகுசார்ந்தவை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2026-07-31T19:11:56Z</dcterms:created>
  <dcterms:modified xsi:type="dcterms:W3CDTF">2026-07-31T19:11:56Z</dcterms:modified>
  <dc:title>துதிப் பாடல்கள் : 397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