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23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பெலன் என்னைத் தாங்கி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ாவை தேற்றின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கூர்ந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ழிய பாதையிலே என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வின மா தய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ெஞ்சுகிறேன் கிருபையி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ாய் வாழ்ந்த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க்கின்றோம் 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க்கின்றோம் -இரட்சக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 உம்மை ஆராதிக்கின்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ட்சிமை உள்ளவரே எல்ல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க்கும் பாத்திர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ிடாத என் நேச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்குப் பாத்திர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ெலவீன நேரங்கள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2026-07-30T15:40:58Z</dcterms:created>
  <dcterms:modified xsi:type="dcterms:W3CDTF">2026-07-30T15:40:58Z</dcterms:modified>
  <dc:title>துதிப் பாடல்கள் : 281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