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வே மேசியாவே
பூலோகம் வந்தீரே
நாங்களுந்தான் பாடணும்
நாங்களுந்தான் ஆடணும்
உம்முடைய பிறப்பைக் கொண்டாடண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த்தலகேம் என்னும் ஊரினிலே
இரட்சகர் மனுவாக மலர்ந்ததாலே
வானவர்கள் வாழ்த்திடவே
வையகமும் மகிழ்ந்திடவே
கொண்டாட்டம் கொண்டாட்டம்
கொண்டாட்ட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appy Christmas
Merry Christmas 
Happy Christmas --- மேசியா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ூலோக மாந்தர்க்கு நற்செய்தியே
சந்தோஷம் சமாதானம் பெருகிடவே
கந்தைத்துணி முன்னணையில் 
இறைமைந்தன் உறங்கிடவே
அன்னை மரி தாலாட்டி மகிழ்ந்தாள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appy Christmas
Merry Christmas 
Happy Christmas --- மேசியா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ன்னிப்பில் மாட்சிமை உண்டெனவே
உரைத்திட்ட திரு மைந்தன் பிறந்ததாலே
எண்ணில்லா நன்மைகள் 
என்றென்றும் கிடைத்திடவே
மன்னிப்போம் மகிழ்வோடு தவறுகள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appy Christmas
Merry Christmas 
Happy Christmas --- மேசியா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2026-07-09T08:57:26Z</dcterms:created>
  <dcterms:modified xsi:type="dcterms:W3CDTF">2026-07-09T08:57:26Z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