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ஆசாரியன் இரத்தத்தை ஆசரிப்புக் கூடாரவாசலிலிருக்கிற கர்த்தருடைய பலிபீடத்தின்மேல் தெளித்து, கொழுப்பைக் கர்த்தருக்குச் சுகந்த வாசனையாகத் தகனிக்கக்கடவ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ங்கள் சோரமார்க்கமாய்ப் பின்பற்றுகிற பேய்களுக்குத் தங்கள் பலிகளை இனிச் செலுத்தாதிருப்பார்களாக; இது அவர்கள் தலைமுறைதோறும் அவர்களுக்கு நித்திய கட்டளையாயிருக்கக் கடவ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ங்கள் சோரமார்க்கமாய்ப் பின்பற்றுகிற பேய்களுக்குத் தங்கள் பலிகளை இனிச் செலுத்தாதிருப்பார்களாக; இது அவர்கள் தலைமுறைதோறும் அவர்களுக்கு நித்திய கட்டளையாயிருக்கக் கடவ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ங்கள் சோரமார்க்கமாய்ப் பின்பற்றுகிற பேய்களுக்குத் தங்கள் பலிகளை இனிச் செலுத்தாதிருப்பார்களாக; இது அவர்கள் தலைமுறைதோறும் அவர்களுக்கு நித்திய கட்டளையாயிருக்கக் கடவ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நீ அவர்களை நோக்கி: இஸ்ரவேல் குடும்பத்தாரிலும் உங்கள் நடுவே தங்குகிற அந்நியர்களிலும் எவனாகிலும் சர்வாங்க தகனபலி முதலானவைகளையிட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நீ அவர்களை நோக்கி: இஸ்ரவேல் குடும்பத்தாரிலும் உங்கள் நடுவே தங்குகிற அந்நியர்களிலும் எவனாகிலும் சர்வாங்க தகனபலி முதலானவைகளையிட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ை ஆசரிப்புக் கூடார வாசலிலே கர்த்தருக்குச் செலுத்தும்படி கொண்டுவராவிட்டால், அவன் தன் ஜனத்தில் இராமல் அறுப்புண்டுபோவான் என்று சொல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் குடும்பத்தாரிலும் உங்களுக்குள் தங்கும் அந்நியர்களிலும் எவனாகிலும் இரத்தம் என்னப்பட்டதைப் புசித்தால், இரத்தத்தைப் புசித்த அவனுக்கு விரோதமாக நான் என் முகத்தைத் திருப்பி, அவன் தன் ஜனத்தில் இராதபடிக்கு அவனை அறுப்புண்டுபோகப் பண்ண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் குடும்பத்தாரிலும் உங்களுக்குள் தங்கும் அந்நியர்களிலும் எவனாகிலும் இரத்தம் என்னப்பட்டதைப் புசித்தால், இரத்தத்தைப் புசித்த அவனுக்கு விரோதமாக நான் என் முகத்தைத் திருப்பி, அவன் தன் ஜனத்தில் இராதபடிக்கு அவனை அறுப்புண்டுபோகப் பண்ண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ாம்சத்தின் உயிர் இரத்தத்தில் இருக்கிறது; நான் அதை உங்களுக்குப் பலிபீடத்தின்மேல் உங்கள் ஆத்துமாக்களுக்காகப் பாவநிவிர்த்தி செய்யும்படிக்குக் கட்டளையிட்டேன்; ஆத்துமாவிற்காகப் பாவநிவிர்த்தி செய்கிறது இரத்தம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ாம்சத்தின் உயிர் இரத்தத்தில் இருக்கிறது; நான் அதை உங்களுக்குப் பலிபீடத்தின்மேல் உங்கள் ஆத்துமாக்களுக்காகப் பாவநிவிர்த்தி செய்யும்படிக்குக் கட்டளையிட்டேன்; ஆத்துமாவிற்காகப் பாவநிவிர்த்தி செய்கிறது இரத்தம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ிமித்தம் உங்களில் ஒருவனும் இரத்தம் புசிக்கவேண்டாம், உங்கள் நடுவே தங்குகிற அந்நியனும் இரத்தம் புசிக்கவேண்டாம் என்று இஸ்ரவேல் புத்திரருக்குச் சொன்ன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ிமித்தம் உங்களில் ஒருவனும் இரத்தம் புசிக்கவேண்டாம், உங்கள் நடுவே தங்குகிற அந்நியனும் இரத்தம் புசிக்கவேண்டாம் என்று இஸ்ரவேல் புத்திரருக்குச் சொன்ன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புத்திரரிலும் உங்களுக்குள் தங்குகிற அந்நியர்களிலும் எவனாகிலும் புசிக்கத்தக்க ஒரு மிருகத்தையாவது ஒரு பட்சியையாவது வேட்டையாடிப் பிடித்தால், அவன் அதின் இரத்தத்தைச் சிந்தப்பண்ணி, மண்ணினால் அதை மூடக்கடவ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புத்திரரிலும் உங்களுக்குள் தங்குகிற அந்நியர்களிலும் எவனாகிலும் புசிக்கத்தக்க ஒரு மிருகத்தையாவது ஒரு பட்சியையாவது வேட்டையாடிப் பிடித்தால், அவன் அதின் இரத்தத்தைச் சிந்தப்பண்ணி, மண்ணினால் அதை மூடக்கடவ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ல மாம்சத்துக்கும் இரத்தம் உயிராயிருக்கிறது; இரத்தம் ஜீவனுக்குச் சமானம்; ஆகையால் எந்த மாம்சத்தின் இரத்தத்தையும் புசிக்கவேண்டாம். சகல மாம்சத்தின் உயிரும் அதின் இரத்தந்தானே; அதைப் புசிக்கிற எவனும் அறுப்புண்டுபோவான் என்று இஸ்ரவேல் புத்திரருக்குச் சொன்ன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ல மாம்சத்துக்கும் இரத்தம் உயிராயிருக்கிறது; இரத்தம் ஜீவனுக்குச் சமானம்; ஆகையால் எந்த மாம்சத்தின் இரத்தத்தையும் புசிக்கவேண்டாம். சகல மாம்சத்தின் உயிரும் அதின் இரத்தந்தானே; அதைப் புசிக்கிற எவனும் அறுப்புண்டுபோவான் என்று இஸ்ரவேல் புத்திரருக்குச் சொன்ன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ல மாம்சத்துக்கும் இரத்தம் உயிராயிருக்கிறது; இரத்தம் ஜீவனுக்குச் சமானம்; ஆகையால் எந்த மாம்சத்தின் இரத்தத்தையும் புசிக்கவேண்டாம். சகல மாம்சத்தின் உயிரும் அதின் இரத்தந்தானே; அதைப் புசிக்கிற எவனும் அறுப்புண்டுபோவான் என்று இஸ்ரவேல் புத்திரருக்குச் சொன்ன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னாய் இறந்துபோனதையாவது, பீறுண்டதையாவது, புசித்தவன் எவனும், அவன் சுதேசியானாலும் பரதேசியானாலும், தன் வஸ்திரங்களைத் தோய்த்து, தண்ணீரில் முழுகி, சாயங்காலம்மட்டும் தீட்டாயிருப்பானாக; பின்பு சுத்தமாயிருப்ப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னாய் இறந்துபோனதையாவது, பீறுண்டதையாவது, புசித்தவன் எவனும், அவன் சுதேசியானாலும் பரதேசியானாலும், தன் வஸ்திரங்களைத் தோய்த்து, தண்ணீரில் முழுகி, சாயங்காலம்மட்டும் தீட்டாயிருப்பானாக; பின்பு சுத்தமாயிருப்ப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ஆரோனோடும் அவன் குமாரரோடும் இஸ்ரவேல் புத்திரர் அனைவரோடும் சொல்லவேண்டியதாவது; கர்த்தர் கட்டளையிடுகிறது என்னவென்றால்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னாய் இறந்துபோனதையாவது, பீறுண்டதையாவது, புசித்தவன் எவனும், அவன் சுதேசியானாலும் பரதேசியானாலும், தன் வஸ்திரங்களைத் தோய்த்து, தண்ணீரில் முழுகி, சாயங்காலம்மட்டும் தீட்டாயிருப்பானாக; பின்பு சுத்தமாயிருப்ப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ன் வஸ்திரங்களைத் தோய்க்காமலும், ஸ்நானம்பண்ணாமலும் இருந்தால், தன் அக்கிரமத்தைச் சுமப்பான் என்று சொல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ன் வஸ்திரங்களைத் தோய்க்காமலும், ஸ்நானம்பண்ணாமலும் இருந்தால், தன் அக்கிரமத்தைச் சுமப்பான் என்று சொல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குடும்பத்தாரில் எவனாகிலும் மாட்டையாவது செம்மறியாட்டையாவது வெள்ளாட்டையாவது ஆசரிப்புக் கூடாரவாசலாகிய கர்த்தருடைய வாசஸ்தலத்துக்கு முன்பாக, கர்த்தருக்குச் செலுத்தும்படி கொண்டுவராமல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ளயத்துக்குள்ளேயாகிலும் பாளயத்துக்குப் புறம்பேயாகிலும் அதைக் கொன்றால், அது அந்த மனிதனுக்கு இரத்தப்பழியாக எண்ணப்படும். அந்த மனிதன் இரத்தம் சிந்தினபடியால், தன் ஜனத்தில் இராமல் அறுப்புண்டு போவ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ளயத்துக்குள்ளேயாகிலும் பாளயத்துக்குப் புறம்பேயாகிலும் அதைக் கொன்றால், அது அந்த மனிதனுக்கு இரத்தப்பழியாக எண்ணப்படும். அந்த மனிதன் இரத்தம் சிந்தினபடியால், தன் ஜனத்தில் இராமல் அறுப்புண்டு போவ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இஸ்ரவேல் புத்திரர் வெளியிலே பலியிடுகிற தங்கள் பலிகளை, ஆசரிப்புக் கூடாரவாசலில் ஆசாரியனிடத்தில் கர்த்தருடைய சந்நிதியில் கொண்டுவந்து, அங்கே அவைகளைக் கர்த்தருக்குச் சமாதான பலிகளாகச் செலுத்தக்கடவ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இஸ்ரவேல் புத்திரர் வெளியிலே பலியிடுகிற தங்கள் பலிகளை, ஆசரிப்புக் கூடாரவாசலில் ஆசாரியனிடத்தில் கர்த்தருடைய சந்நிதியில் கொண்டுவந்து, அங்கே அவைகளைக் கர்த்தருக்குச் சமாதான பலிகளாகச் செலுத்தக்கடவ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ஆசாரியன் இரத்தத்தை ஆசரிப்புக் கூடாரவாசலிலிருக்கிற கர்த்தருடைய பலிபீடத்தின்மேல் தெளித்து, கொழுப்பைக் கர்த்தருக்குச் சுகந்த வாசனையாகத் தகனிக்க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ોમી દેવી. એની સુવાસથી યહોવા પ્રસન્ન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ઓ ખુલ્લા મેદાનોમાં તેમના ‘વન દેવતાઓને’ અર્પણ ચઢાવે છે તે બંધ થવું જોઈએ. ઇસ્રાએલીઓ ખોટા દેવો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છળ પડ્યા છે. આ રીતે તેઓએ વારાંગના જેવો વર્તાવ કર્યો છે. ઇસ્રાએલીઓ અને તેમના વંશજો માંટે આ કાયમ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યમ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જો કોઈ ઇસ્રાએલી અથવા ઇસ્રાએલીઓ વચ્ચે રહેતો વિદેશી મુલાકાતમંડપના પ્રવેશદ્વાર આગળ યહોવાને ધરાવ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ગર દહનાર્પણ કે બીજો કોઈ યજ્ઞ ચઢાવ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ો તેનો સમાંજમાંથી બહિષ્કાર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અને જો કોઈ ઇસ્રાએલી અથવા ઇસ્રાએલીઓ વચ્ચે વસતો વિદેશી લોહીવાળું માંસ જમશે, તો હું (દેવ) તે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મુખ થઈશ અને હું તેને તેના લોકોથી જુદો કરીશ. કારણ લોહી એ જ પ્રાણીનો પ્રાણ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કારણ કે શરીરનો જીવ લોહીમાં છે અને મેં તમને તે લોહીને વેદી પર રેડવાના કાયદા આપ્યા છે. આ તમાં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એ મૂસ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ી શુદ્ધિ માંટે કરવાનું છે. તમાંરે તે લોહી મને જીવની કિંમત તરીકે આપવાન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ઇસ્રાએલના લોકોને આપવામાં આવેલી આ આજ્ઞા પાછળનું કારણ એ છે કે તે લોકો કે તેઓમાં વસતો કોઈ વિદેશ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હીનો ખોરાકમાં ઉપયોગ ન કર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જે કોઈ ઇસ્રાએલી અથવા ઇસ્રાએલીઓ વચ્ચે વસતો વિદેશી ખાદ્ય પક્ષીનો શિકાર કરે ત્યારે તેણે તેનું બધ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હી વહી જવા દેવું. અને તેના પર માંટી ઢાંકી દે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કારણ કે લોહીમાં તેનો જીવ છે, તેથી જ મેં ઇસ્રાએલની પ્રજાને કહ્યું છે કે કદાપિ રકત ખાવું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મકે દરેક પ્રાણી અને પક્ષીનો જીવ તેના લોહીમાં છે, તેથી જો કોઈ ખાય તો તેનો સામાંજિક બહિષ્કાર કરવ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જે કોઈ ઇસ્રાએલી કે વિદેશી કુદરતી રીતે મૃત્યુ પામેલું અથવા જંગલી પ્રાણીઓ માંરી નાખેલું પ્રા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ય તો તેણે પોતાનાં વસ્ત્રો ધોઈ નાખવાં. પાણીથી સ્નાન કરવું અને સાંજ સુધી તે અશુદ્ધ ગણાય તેથી કશ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તું હારુનને તેના પુત્રોને તેમજ બધા ઇસ્રાએલીઓને આ પ્રમાંણે જણાવ: યહોવાએ આ મુજબ જણાવ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ડવ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છીથી જ તે શુદ્ધ જાહેર થશે, જો તે પોતાનાં વસ્ત્રો ધોઈ ન નાખે અને સ્નાન ન કરે, તો તેનું પરિણ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માંથે, તેને પાપની સજા ભોગવવી પડ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જો કોઈ ઇસ્રાએલી પહેલા મુલાકાતમંડપનાં પ્રવેશદ્વાર એટલે કે યહોવાના પવિત્ર મંડપ આગળ બળદ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હલવાન અથવા બકરાનો યહોવાને ધરાવ્યા વિના છાવણીમાં કે છાવણી બહાર વધ કરશે, તો તે રક્તપાતનો ગુનેગ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ણાશે; તેને સમાંજમાંથી જુદો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આ નિમય આપવામાં આવ્યો જેથી ઇસ્રાએલીઓ ખુલ્લા મેદાનોમાં વધેરેલા પશુઓ યહોવાને ભેટ અર્પણ કરવા લ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એ તેને મુલાકાતમંડપના પ્રવેશદ્વાર આગળ યાજક સમક્ષ લાવીને યહોવાને ભોગ તરીકે ધરાવવા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અને યાજકે અર્પણનું લોહી મુલાકાતમંડપના પ્રવેશદ્વાર આગળની યહોવાની વેદી પર છાંટવું અને ચરબી વેદી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2026-09-07T03:55:00Z</dcterms:created>
  <dcterms:modified xsi:type="dcterms:W3CDTF">2026-09-07T03:55:00Z</dcterms:modified>
  <dc:title>લેવીય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