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presProps" Target="presProps.xml"/>
  <Relationship Id="rId16" Type="http://schemas.openxmlformats.org/officeDocument/2006/relationships/viewProps" Target="viewProps.xml"/>
  <Relationship Id="rId17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2679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பாவி,
என்னை ஆளும் தயாபரனே!
என்னை ஆளும் தயாபர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5. உன்னை எல்லாத்திலும் பார்க்கச் சிநேகித்
துனதடியார்களையும் – நான்
என்னைச் சிநேகிக்கிறாற்போல் சிநேகிக்க
ஏவும் பராபர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பாவி,
என்னை ஆளும் தயாபரனே!
என்னை ஆளும் தயாபரனே!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பாவி,
என்னை ஆளும் தயாபரனே!
என்னை ஆளும் தயாபரனே! (2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ொய்யாம் உலக உல்லாசாத்தினால் மனம்
போனவழி நடந்தேன்; - ஏ
சையா அபயம்! அபயம்! இரங்கும், மே
சையா, என் தாதாவ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பாவி,
என்னை ஆளும் தயாபரனே!
என்னை ஆளும் தயாபர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எத்தனைச் சூதுகள், எத்தனை வாதுகள்,
எத்தனைத் தீதுகளோ? - எனது
அத்தனே! என் பிழை அத்தனையும் பொறுத்
தாண்டருளும் கோவ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பாவி,
என்னை ஆளும் தயாபரனே!
என்னை ஆளும் தயாபர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ஞ்சகமோ கரவோ கபடமோ மாய்
மாலமோ, ரண்டகமோ? – மனச்
சஞ்சலம் நீக்கி எனக்கருள் செய்யும்,
சமஸ்த்த நன்மைக் கடலே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ஐயையா, நான் பாவி,
என்னை ஆளும் தயாபரனே!
என்னை ஆளும் தயாபரனே!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4. பொய்யும், புரட்டும், உருட்டும், திருட்டும்
பொறாமையும் ஆணவமும் - விட்
டுய்யும்படி அருள் செய்யும், அனாதி ஓர்
ஏகத்திரித்துவனே.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8">
  <a:themeElements>
    <a:clrScheme name="Theme3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12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2026-07-30T11:21:59Z</dcterms:created>
  <dcterms:modified xsi:type="dcterms:W3CDTF">2026-07-30T11:21:59Z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