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presProps" Target="presProps.xml"/>
  <Relationship Id="rId19" Type="http://schemas.openxmlformats.org/officeDocument/2006/relationships/viewProps" Target="viewProps.xml"/>
  <Relationship Id="rId2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5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7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கரம் நீட்டி ஆசீர்வதித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7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ல்லையை பெருக்கினீர் நன்றி ஐ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7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பிஷேகம் தந்து வரங்களை ஈந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7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யண்படச் செய்தீரே நன்றி ஐ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7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ிருபைகள் தந்து ஊழியம் தந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7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யர்த்தி வைத்தீரே நன்றி ஐயா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7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துவரை நடத்தி குறைவின்றி காத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7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கிழ்வை தந்தீரே நன்றி ஐ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7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ண்ணீரை கடந்தேன் சோதனை ஜெயித்த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7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திலை தாண்டினேன் உம் பலத்தா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7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ன்றி நன்றி ஐ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7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 உயர்த்திட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7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பத்து நாளில் அனுகுலமான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7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ணையுமானீரே நன்றி ஐய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7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2026-07-09T08:54:08Z</dcterms:created>
  <dcterms:modified xsi:type="dcterms:W3CDTF">2026-07-09T08:54:08Z</dcterms:modified>
  <dc:title>துதிப் பாடல்கள் : 374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