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ரம் நீட்டி ஆசீர்வத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ையை பெருக்கினீர் நன்றி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ம் தந்து வரங்களை ஈ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ண்படச் செய்தீரே நன்றி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கள் தந்து ஊழியம் த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த்தி வைத்தீரே நன்றி ஐயா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ுவரை நடத்தி குறைவின்றி கா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வை தந்தீரே நன்றி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ண்ணீரை கடந்தேன் சோதனை ஜெயித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திலை தாண்டினேன் உம் பல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நன்றி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உயர்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பத்து நாளில் அனுகுலமா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ணையுமானீரே நன்றி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2026-09-05T22:57:31Z</dcterms:created>
  <dcterms:modified xsi:type="dcterms:W3CDTF">2026-09-05T22:57:31Z</dcterms:modified>
  <dc:title>துதிப் பாடல்கள் : 374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