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ஓசெயா எகிப்தின் ராஜாவாகிய சோ என்பவனிடத்துக்கு ஸ்தானாபதிகளை அனுப்பினதும், தனக்கு வருஷந்தோறும் செய்ததுபோல், பகுதி அனுப்பாதே போனதுமான கலக யோசனையை அசீரியாவின் ராஜா ஓசெயாவினிடத்திலே கண்டு, அவனைப் பிடித்துக் கட்டிச் சிறைச்சாலையிலே வைத்தான்.]]></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யரமான சகல மேட்டின்மேலும் பச்சையான சகல மரத்தின்கீழும் தங்களுக்குச் சிலைகளையும் விக்கிரகத் தோப்புகளையும் நிறுத்தி,]]></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சீரியா ராஜா தேசம் எங்கும் பொய், சமாரியாவுக்கும் வந்து அதை மூன்று வருஷம் முற்றிக்கை போட்டிருந்தா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ஓசெயாவின் ஒன்பதாம் வருஷத்தில் அசீரியா ராஜா சமாரியாவைப் பிடித்து, இஸ்ரவேலை அசீரியாவுக்குச் சிறையாகக் கொண்டுபோய், அவர்களைக் கோசான் நதி ஓரமான ஆலாகிலும் ஆபோரிலும் மேதியரின் பட்டணங்களிலும் குடியேற்றினா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ஓசெயாவின் ஒன்பதாம் வருஷத்தில் அசீரியா ராஜா சமாரியாவைப் பிடித்து, இஸ்ரவேலை அசீரியாவுக்குச் சிறையாகக் கொண்டுபோய், அவர்களைக் கோசான் நதி ஓரமான ஆலாகிலும் ஆபோரிலும் மேதியரின் பட்டணங்களிலும் குடியேற்றினா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கர்த்தர் தங்களை விட்டுக் குடிவிலக்கின ஜாதிகளைப்போல, சகல மேடைகளிலும் தூபங்காட்டி, கர்த்தருக்குக் கோபமுண்டாகத் துர்க்கிரியைகளைச் செய்து,]]></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கர்த்தர் தங்களை விட்டுக் குடிவிலக்கின ஜாதிகளைப்போல, சகல மேடைகளிலும் தூபங்காட்டி, கர்த்தருக்குக் கோபமுண்டாகத் துர்க்கிரியைகளைச் செய்து,]]></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கிப்தின் ராஜாவாகிய பார்வோனுடைய கையின்கீழிருந்த தங்களை எகிப்து தேசத்திலிருந்து வரப்பண்ணின தங்கள் தேவனாகிய கர்த்தருக்கு விரோதமாக இஸ்ரவேல் புத்திரர் பாவஞ்செய்து, அந்நிய தேவர்களுக்குப் பயந்து நடந்து,]]></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கிப்தின் ராஜாவாகிய பார்வோனுடைய கையின்கீழிருந்த தங்களை எகிப்து தேசத்திலிருந்து வரப்பண்ணின தங்கள் தேவனாகிய கர்த்தருக்கு விரோதமாக இஸ்ரவேல் புத்திரர் பாவஞ்செய்து, அந்நிய தேவர்களுக்குப் பயந்து நடந்து,]]></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கர்த்தர் இஸ்ரவேல் புத்திரருக்கு முன்பாகத் துரத்தின ஜாதிகளின் வழிபாடுகளிலும் இஸ்ரவேல் ராஜாக்களின் வழிபாடுகளிலும் நடந்துகொண்டிருந்தா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தாவின் ராஜாவாகிய ஆகாசின் பன்னிரண்டாம் வருஷத்தில், ஏலாவின் குமாரனாகிய ஓசெயா இஸ்ரவேலின்மேல் ராஜாவாகி, சமாரியாவிலே ஒன்பதுவருஷம் ராஜ்யபாரம்பண்ணி,]]></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இப்படிச் செய்யத்தகாது என்று கர்த்தர் தங்களுக்குச் சொல்லியிருந்தும், நரகலான விக்கிரகங்களைச் சேவித்துவந்தா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உங்கள் பொல்லாத வழிகளை விட்டுத் திரும்பி, நான் உங்கள் பிதாக்களுக்குக் கட்டளையிட்டதும், என் ஊழியக்காரராகிய தீர்க்கதரிசிகளைக் கொண்டு உங்களுக்குச் சொல்லியனுப்பினதுமான நியாயப்பிரமாணத்தின்படியெல்லாம் என் கற்பனைகளையும் என் கட்டளைகளையும் கைக்கொள்ளுங்கள் என்று கர்த்தர் தீர்க்கதரிசிகள் ஞான திருஷ்டிக்காரர் எல்லாரையுங்கொண்டு இஸ்ரவேலுக்கும் யூதாவுக்கும் திடச்சாட்சியாய் எச்சரித்துக்கொண்டிருந்தும்,]]></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உங்கள் பொல்லாத வழிகளை விட்டுத் திரும்பி, நான் உங்கள் பிதாக்களுக்குக் கட்டளையிட்டதும், என் ஊழியக்காரராகிய தீர்க்கதரிசிகளைக் கொண்டு உங்களுக்குச் சொல்லியனுப்பினதுமான நியாயப்பிரமாணத்தின்படியெல்லாம் என் கற்பனைகளையும் என் கட்டளைகளையும் கைக்கொள்ளுங்கள் என்று கர்த்தர் தீர்க்கதரிசிகள் ஞான திருஷ்டிக்காரர் எல்லாரையுங்கொண்டு இஸ்ரவேலுக்கும் யூதாவுக்கும் திடச்சாட்சியாய் எச்சரித்துக்கொண்டிருந்தும்,]]></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உங்கள் பொல்லாத வழிகளை விட்டுத் திரும்பி, நான் உங்கள் பிதாக்களுக்குக் கட்டளையிட்டதும், என் ஊழியக்காரராகிய தீர்க்கதரிசிகளைக் கொண்டு உங்களுக்குச் சொல்லியனுப்பினதுமான நியாயப்பிரமாணத்தின்படியெல்லாம் என் கற்பனைகளையும் என் கட்டளைகளையும் கைக்கொள்ளுங்கள் என்று கர்த்தர் தீர்க்கதரிசிகள் ஞான திருஷ்டிக்காரர் எல்லாரையுங்கொண்டு இஸ்ரவேலுக்கும் யூதாவுக்கும் திடச்சாட்சியாய் எச்சரித்துக்கொண்டிருந்தும்,]]></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ர்கள் செவிகொடாமல், தங்கள் தேவனாகிய கர்த்தர்மேல் விசுவாசியாமற்போன கடினக் கழுத்துள்ள தங்கள் பிதாக்களைப்போல், தங்கள் கழுத்தைக் கடினப்படுத்தி,]]></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ர்கள் செவிகொடாமல், தங்கள் தேவனாகிய கர்த்தர்மேல் விசுவாசியாமற்போன கடினக் கழுத்துள்ள தங்கள் பிதாக்களைப்போல், தங்கள் கழுத்தைக் கடினப்படுத்தி,]]></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ருடைய கட்டளைகளையும், அவர் தங்கள் பிதாக்களோடே பண்ணின அவருடைய உடன்படிக்கையையும், அவர் தங்களுக்குத் திடச்சாட்சியாய்க் காண்பித்த அவருடைய சாட்சிகளையும் வெறுத்து விட்டு, வீணான விக்கிரகங்களைப் பின்பற்றி வீணராகி, அவர்களைச் சுற்றிலும் இருக்கிறவர்களைப்போல, செய்ய வேண்டாமென்று கர்த்தர் தங்களுக்குக் கட்டளையிட்டு விலக்கியிருந்த ஜாதிகளுக்குப் பின்சென்று,]]></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ருடைய கட்டளைகளையும், அவர் தங்கள் பிதாக்களோடே பண்ணின அவருடைய உடன்படிக்கையையும், அவர் தங்களுக்குத் திடச்சாட்சியாய்க் காண்பித்த அவருடைய சாட்சிகளையும் வெறுத்து விட்டு, வீணான விக்கிரகங்களைப் பின்பற்றி வீணராகி, அவர்களைச் சுற்றிலும் இருக்கிறவர்களைப்போல, செய்ய வேண்டாமென்று கர்த்தர் தங்களுக்குக் கட்டளையிட்டு விலக்கியிருந்த ஜாதிகளுக்குப் பின்சென்று,]]></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ருடைய கட்டளைகளையும், அவர் தங்கள் பிதாக்களோடே பண்ணின அவருடைய உடன்படிக்கையையும், அவர் தங்களுக்குத் திடச்சாட்சியாய்க் காண்பித்த அவருடைய சாட்சிகளையும் வெறுத்து விட்டு, வீணான விக்கிரகங்களைப் பின்பற்றி வீணராகி, அவர்களைச் சுற்றிலும் இருக்கிறவர்களைப்போல, செய்ய வேண்டாமென்று கர்த்தர் தங்களுக்குக் கட்டளையிட்டு விலக்கியிருந்த ஜாதிகளுக்குப் பின்சென்று,]]></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தங்கள் தேவனாகிய கர்த்தரின் கற்பனைகளையெல்லாம் விட்டுவிட்டு, இரண்டு கன்றுக்குட்டிகளாகிய வார்ப்பித்த விக்கிரகங்களைத் தங்களுக்கு உண்டாக்கி, விக்கிரகத் தோப்புகளை நாட்டி, வானத்தின் சேனைகளையெல்லாம் பணிந்துகொண்டு, பாகாலைச் சேவித்தா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தாவின் ராஜாவாகிய ஆகாசின் பன்னிரண்டாம் வருஷத்தில், ஏலாவின் குமாரனாகிய ஓசெயா இஸ்ரவேலின்மேல் ராஜாவாகி, சமாரியாவிலே ஒன்பதுவருஷம் ராஜ்யபாரம்பண்ணி,]]></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தங்கள் தேவனாகிய கர்த்தரின் கற்பனைகளையெல்லாம் விட்டுவிட்டு, இரண்டு கன்றுக்குட்டிகளாகிய வார்ப்பித்த விக்கிரகங்களைத் தங்களுக்கு உண்டாக்கி, விக்கிரகத் தோப்புகளை நாட்டி, வானத்தின் சேனைகளையெல்லாம் பணிந்துகொண்டு, பாகாலைச் சேவித்தா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தங்கள் தேவனாகிய கர்த்தரின் கற்பனைகளையெல்லாம் விட்டுவிட்டு, இரண்டு கன்றுக்குட்டிகளாகிய வார்ப்பித்த விக்கிரகங்களைத் தங்களுக்கு உண்டாக்கி, விக்கிரகத் தோப்புகளை நாட்டி, வானத்தின் சேனைகளையெல்லாம் பணிந்துகொண்டு, பாகாலைச் சேவித்தா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வர்கள் தங்கள் குமாரரையும் தங்கள் குமாரத்திகளையும் தீக்கடக்கப்பண்ணி, குறிகேட்டு நிமித்தங்கள் பார்த்து, கர்த்தருக்குக் கோபமுண்டாக்க அவர் பார்வைக்குப் பொல்லாப்பானதைச் செய்கிறதற்குத் தங்களை விற்றுப் போட்டா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வர்கள் தங்கள் குமாரரையும் தங்கள் குமாரத்திகளையும் தீக்கடக்கப்பண்ணி, குறிகேட்டு நிமித்தங்கள் பார்த்து, கர்த்தருக்குக் கோபமுண்டாக்க அவர் பார்வைக்குப் பொல்லாப்பானதைச் செய்கிறதற்குத் தங்களை விற்றுப் போட்டா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வர்கள் தங்கள் குமாரரையும் தங்கள் குமாரத்திகளையும் தீக்கடக்கப்பண்ணி, குறிகேட்டு நிமித்தங்கள் பார்த்து, கர்த்தருக்குக் கோபமுண்டாக்க அவர் பார்வைக்குப் பொல்லாப்பானதைச் செய்கிறதற்குத் தங்களை விற்றுப் போட்டார்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ஆகையால் கர்த்தர் இஸ்ரவேலின்மேல் மிகவும் கோபமடைந்து, அவர்களைத் தம்முடைய முகத்தைவிட்டு அகற்றினார்; யூதாகோத்திரமாத்திரமே மீதியாயிற்று.]]></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ஆகையால் கர்த்தர் இஸ்ரவேலின்மேல் மிகவும் கோபமடைந்து, அவர்களைத் தம்முடைய முகத்தைவிட்டு அகற்றினார்; யூதாகோத்திரமாத்திரமே மீதியாயிற்று.]]></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யூதா ஜனங்களும் தங்கள் தேவனாகிய கர்த்தரின் கற்பனைகளைக் கைக்கொள்ளாமல் இஸ்ரவேல் உண்டாக்கின வழிபாடுகளில் நடந்தா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யூதா ஜனங்களும் தங்கள் தேவனாகிய கர்த்தரின் கற்பனைகளைக் கைக்கொள்ளாமல் இஸ்ரவேல் உண்டாக்கின வழிபாடுகளில் நடந்தார்க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ஆகையால் கர்த்தர் இஸ்ரவேல் சந்ததியாரையெல்லாம் புறக்கணித்து, அவர்களைத் தமது முகத்தைவிட்டுத் தள்ளுமட்டாக ஒடுக்கி, அவர்களைக் கொள்ளைக்காரர் கையில் ஒப்புக்கொடுத்தார்.]]></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கர்த்தரின் பார்வைக்குப் பொல்லாப்பானதைச் செய்தான்; ஆனாலும் தனக்கு முன்னிருந்த இஸ்ரவேலின் ராஜாக்களைப் போல் செய்யவில்லை.]]></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ஆகையால் கர்த்தர் இஸ்ரவேல் சந்ததியாரையெல்லாம் புறக்கணித்து, அவர்களைத் தமது முகத்தைவிட்டுத் தள்ளுமட்டாக ஒடுக்கி, அவர்களைக் கொள்ளைக்காரர் கையில் ஒப்புக்கொடுத்தார்.]]></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இஸ்ரவேலர் தாவீது வம்சத்தை விட்டுப் பிரிந்து, நேபாத்தின் குமாரனாகிய யெரொபெயாமை ராஜாவாக்கினார்கள்; அப்பொழுது யெரொபெயாம் இஸ்ரவேலைக் கர்த்தரை விட்டுப் பின்வாங்கவும், பெரிய பாவத்தைச் செய்யவும்பண்ணினா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இஸ்ரவேலர் தாவீது வம்சத்தை விட்டுப் பிரிந்து, நேபாத்தின் குமாரனாகிய யெரொபெயாமை ராஜாவாக்கினார்கள்; அப்பொழுது யெரொபெயாம் இஸ்ரவேலைக் கர்த்தரை விட்டுப் பின்வாங்கவும், பெரிய பாவத்தைச் செய்யவும்பண்ணினா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ப்படியே இஸ்ரவேல் புத்திரர் யெரொபெயாம் செய்த எல்லாப் பாவங்களிலும் நடந்து,]]></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கர்த்தர் தீர்க்கதரிசிகளாகிய தம்முடைய ஊழியக்காரர் எல்லாரையும் கொண்டு சொல்லியிருந்தபடி, அவர்களைத் தமது சமுகத்தைவிட்டு அகற்றுகிற வரைக்கும் அவைகளை விட்டு விலகாதிருந்தார்கள்; இப்படியே இஸ்ரவேலர் தங்கள் தேசத்தினின்று அசீரியாவுக்குக் கொண்டுபோகப்பட்டு இந்நாள்வரைக்கும் இருக்கிறா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கர்த்தர் தீர்க்கதரிசிகளாகிய தம்முடைய ஊழியக்காரர் எல்லாரையும் கொண்டு சொல்லியிருந்தபடி, அவர்களைத் தமது சமுகத்தைவிட்டு அகற்றுகிற வரைக்கும் அவைகளை விட்டு விலகாதிருந்தார்கள்; இப்படியே இஸ்ரவேலர் தங்கள் தேசத்தினின்று அசீரியாவுக்குக் கொண்டுபோகப்பட்டு இந்நாள்வரைக்கும் இருக்கிறா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கர்த்தர் தீர்க்கதரிசிகளாகிய தம்முடைய ஊழியக்காரர் எல்லாரையும் கொண்டு சொல்லியிருந்தபடி, அவர்களைத் தமது சமுகத்தைவிட்டு அகற்றுகிற வரைக்கும் அவைகளை விட்டு விலகாதிருந்தார்கள்; இப்படியே இஸ்ரவேலர் தங்கள் தேசத்தினின்று அசீரியாவுக்குக் கொண்டுபோகப்பட்டு இந்நாள்வரைக்கும் இருக்கிறா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சீரியா ராஜா, பாபிலோனிலும், கூத்தாவிலும், ஆபாவிலும், ஆமாத்திலும், செப்பர்யாயிமிலும் இருந்து மனுஷரை வரப்பண்ணி, அவர்களை இஸ்ரவேல் புத்திரருக்குப் பதிலாகச் சமாரியாவின் பட்டணங்களிலே குடியேற்றினான்; இவர்கள் சமாரியாவைச் சொந்தமாய்க் கட்டிக்கொண்டு அதின் பட்டணங்களிலே குடியிருந்தா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சீரியா ராஜா, பாபிலோனிலும், கூத்தாவிலும், ஆபாவிலும், ஆமாத்திலும், செப்பர்யாயிமிலும் இருந்து மனுஷரை வரப்பண்ணி, அவர்களை இஸ்ரவேல் புத்திரருக்குப் பதிலாகச் சமாரியாவின் பட்டணங்களிலே குடியேற்றினான்; இவர்கள் சமாரியாவைச் சொந்தமாய்க் கட்டிக்கொண்டு அதின் பட்டணங்களிலே குடியிருந்தார்கள்.]]></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வர்கள் அங்கே குடியேறினது முதல், கர்த்தருக்குப் பயப்படாததினால், கர்த்தர் அவர்களுக்குள்ளே சிங்கங்களை அனுப்பினார்; அவைகள் அவர்களில் சிலரைக் கொன்றுபோட்டது.]]></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னுக்கு விரோதமாக அசீரியாவின் ராஜாவாகிய சல்மனாசார் வந்தான்; அப்பொழுது ஓசெயா அவனைச் சேவிக்கிறவனாகி, அவனுக்குப் பகுதிகட்டினா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வர்கள் அங்கே குடியேறினது முதல், கர்த்தருக்குப் பயப்படாததினால், கர்த்தர் அவர்களுக்குள்ளே சிங்கங்களை அனுப்பினார்; அவைகள் அவர்களில் சிலரைக் கொன்றுபோட்டது.]]></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ஜனங்கள் அசீரியா ராஜாவை நோக்கி: நீர் இங்கேயிருந்து அனுப்பி சமாரியாவின் பட்டணங்களிலே குடியேற்றுவித்த ஜாதிகள் அந்த தேசத்து தேவனுடைய காரியத்தை அறியாதபடியினால், அவர் அவர்களுக்குள்ளே சிங்கங்களை அனுப்பினார்; அந்த தேசத்து தேவனுடைய காரியத்தை அவர்கள் அறியாதபடியினால், அவைகள் அவர்களைக் கொன்றுபோடுகிறது என்று சொன்னா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ஜனங்கள் அசீரியா ராஜாவை நோக்கி: நீர் இங்கேயிருந்து அனுப்பி சமாரியாவின் பட்டணங்களிலே குடியேற்றுவித்த ஜாதிகள் அந்த தேசத்து தேவனுடைய காரியத்தை அறியாதபடியினால், அவர் அவர்களுக்குள்ளே சிங்கங்களை அனுப்பினார்; அந்த தேசத்து தேவனுடைய காரியத்தை அவர்கள் அறியாதபடியினால், அவைகள் அவர்களைக் கொன்றுபோடுகிறது என்று சொன்னார்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ஜனங்கள் அசீரியா ராஜாவை நோக்கி: நீர் இங்கேயிருந்து அனுப்பி சமாரியாவின் பட்டணங்களிலே குடியேற்றுவித்த ஜாதிகள் அந்த தேசத்து தேவனுடைய காரியத்தை அறியாதபடியினால், அவர் அவர்களுக்குள்ளே சிங்கங்களை அனுப்பினார்; அந்த தேசத்து தேவனுடைய காரியத்தை அவர்கள் அறியாதபடியினால், அவைகள் அவர்களைக் கொன்றுபோடுகிறது என்று சொன்னார்கள்.]]></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தற்கு அசீரியா ராஜா: நீங்கள் அங்கேயிருந்து கொண்டுவந்த ஆசாரியர்களில் ஒருவனை அங்கே அழைத்துக் கொண்டுபோங்கள்; அவர்கள் அங்கே குடியிருக்கும்படிக்கு, அவன் அவர்களுக்கு அந்த தேசத்து தேவனுடைய காரியத்தைப் போதிக்கக்கடவன் என்று கட்டளையிட்டா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தற்கு அசீரியா ராஜா: நீங்கள் அங்கேயிருந்து கொண்டுவந்த ஆசாரியர்களில் ஒருவனை அங்கே அழைத்துக் கொண்டுபோங்கள்; அவர்கள் அங்கே குடியிருக்கும்படிக்கு, அவன் அவர்களுக்கு அந்த தேசத்து தேவனுடைய காரியத்தைப் போதிக்கக்கடவன் என்று கட்டளையிட்டான்.]]></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ப்படியே அவர்கள் சமாரியாவிலிருந்து கொண்டுபோயிருந்த ஆசாரியர்களில் ஒருவன் வந்து, பெத்தேலிலே குடியிருந்து, கர்த்தருக்குப் பயந்து நடக்கவேண்டிய விதத்தை அவர்களுக்குப் போதித்தான்.]]></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ப்படியே அவர்கள் சமாரியாவிலிருந்து கொண்டுபோயிருந்த ஆசாரியர்களில் ஒருவன் வந்து, பெத்தேலிலே குடியிருந்து, கர்த்தருக்குப் பயந்து நடக்கவேண்டிய விதத்தை அவர்களுக்குப் போதித்தா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ஆனாலும் அந்தந்த ஜாதி தங்கள் தங்கள் தேவர்களைத் தங்களுக்கு உண்டு பண்ணி, அந்தந்த ஜாதியார் குடியேறின தங்கள் தங்கள் பட்டணங்களில் சமாரியர் உண்டுபண்ணின மேடைகளின் கோவில்களில் வைத்தார்கள்.]]></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ஆனாலும் அந்தந்த ஜாதி தங்கள் தங்கள் தேவர்களைத் தங்களுக்கு உண்டு பண்ணி, அந்தந்த ஜாதியார் குடியேறின தங்கள் தங்கள் பட்டணங்களில் சமாரியர் உண்டுபண்ணின மேடைகளின் கோவில்களில் வைத்தா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னுக்கு விரோதமாக அசீரியாவின் ராஜாவாகிய சல்மனாசார் வந்தான்; அப்பொழுது ஓசெயா அவனைச் சேவிக்கிறவனாகி, அவனுக்குப் பகுதிகட்டினான்.]]></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ஆனாலும் அந்தந்த ஜாதி தங்கள் தங்கள் தேவர்களைத் தங்களுக்கு உண்டு பண்ணி, அந்தந்த ஜாதியார் குடியேறின தங்கள் தங்கள் பட்டணங்களில் சமாரியர் உண்டுபண்ணின மேடைகளின் கோவில்களில் வைத்தா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பாபிலோனின் மனுஷர் சுக்கோத் பெனோத்தையும், கூத்தின் மனுஷர் நேர்காலையும், ஆமாத்தின் மனுஷர் அசிமாவையும்,]]></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ஆவியர் நிபேகாசையும் தர்தாக்கையும் உண்டாக்கினார்கள், செப்பர்வியர் செப்பர்வாயீமின் தேவர்களாகிய அத்ரமலேக்குக்கும் அன்னமலேக்குக்கும் தங்கள் பிள்ளைகளை அக்கினியில் தகனித்து வந்தார்கள்.]]></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ஆவியர் நிபேகாசையும் தர்தாக்கையும் உண்டாக்கினார்கள், செப்பர்வியர் செப்பர்வாயீமின் தேவர்களாகிய அத்ரமலேக்குக்கும் அன்னமலேக்குக்கும் தங்கள் பிள்ளைகளை அக்கினியில் தகனித்து வந்தார்க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வர்கள் கர்த்தருக்குப் பயந்ததுமன்றி, மேடைகளிலுள்ள கோவில்களில் தங்களுக்காக ஆராதனை செய்கிறதற்கு, தங்களுக்குள் ஈனமானவர்களை ஆசாரியர்களாகவும் ஏற்படுத்தினார்கள்.]]></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வர்கள் கர்த்தருக்குப் பயந்ததுமன்றி, மேடைகளிலுள்ள கோவில்களில் தங்களுக்காக ஆராதனை செய்கிறதற்கு, தங்களுக்குள் ஈனமானவர்களை ஆசாரியர்களாகவும் ஏற்படுத்தினார்கள்.]]></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ப்படியே கர்த்தருக்குப் பயந்தும், தாங்கள் விட்டுவந்த ஜாதிகளுடைய முறைமையின்படியே தங்கள் தேவர்களைச் சேவித்தும் வந்தார்க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ப்படியே கர்த்தருக்குப் பயந்தும், தாங்கள் விட்டுவந்த ஜாதிகளுடைய முறைமையின்படியே தங்கள் தேவர்களைச் சேவித்தும் வந்தார்கள்.]]></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இந்நாள்வரைக்கும் அவர்கள் தங்கள் முந்தின முறைகளின்படியே செய்து வருகிறார்கள்; அவர்கள் கர்த்தருக்குப் பயந்து நடக்கிறதுமில்லை, தங்கள் சுயதிட்டங்கள் முறைமைகளின் படியாகிலும், கர்த்தர் இஸ்ரவேல் என்று பேரிட்ட யாக்கோபின் புத்திரருக்குக் கற்பித்த நியாயப்பிரமாணத்திற்கும் கற்பனைக்கும் ஒத்தபடியாகிலும் செய்கிறதுமில்லை.]]></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இந்நாள்வரைக்கும் அவர்கள் தங்கள் முந்தின முறைகளின்படியே செய்து வருகிறார்கள்; அவர்கள் கர்த்தருக்குப் பயந்து நடக்கிறதுமில்லை, தங்கள் சுயதிட்டங்கள் முறைமைகளின் படியாகிலும், கர்த்தர் இஸ்ரவேல் என்று பேரிட்ட யாக்கோபின் புத்திரருக்குக் கற்பித்த நியாயப்பிரமாணத்திற்கும் கற்பனைக்கும் ஒத்தபடியாகிலும் செய்கிறதுமில்லை.]]></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செய்யத்தகாத காரியங்களை இஸ்ரவேல் புத்திரர் தங்கள் தேவனாகிய கர்த்தருக்கு விரோதமாக இரகசியத்தில் செய்ததுமன்றி, காவல்காக்கிற கோபுரங்கள் தொடங்கி அரணான பட்டணங்கள் மட்டுமுள்ள தங்கள் ஊர்களிலெல்லாம் தங்களுக்கு மேடைகளையும் கட்டி,]]></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இவர்களோடே உடன்படிக்கைபண்ணி, இவர்களுக்குக் கற்பித்தது என்னவென்றால்: நீங்கள் அந்நிய தேவர்களுக்குப் பயப்படாமலும், அவர்களைப் பணிந்துகொள்ளாமலும், சேவியாமலும், அவர்களுக்குப் பலியிடாமலும்,]]></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இவர்களோடே உடன்படிக்கைபண்ணி, இவர்களுக்குக் கற்பித்தது என்னவென்றால்: நீங்கள் அந்நிய தேவர்களுக்குப் பயப்படாமலும், அவர்களைப் பணிந்துகொள்ளாமலும், சேவியாமலும், அவர்களுக்குப் பலியிடாமலும்,]]></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உங்களை மகா வல்லமையினாலும் ஓங்கிய புயத்தினாலும் எகிப்துதேசத்திலிருந்து வரப்பண்ணின கர்த்தருக்கே பயந்து, அவரையே பணிந்துகொண்டு, அவருக்கே பலியிட்டு,]]></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உங்களை மகா வல்லமையினாலும் ஓங்கிய புயத்தினாலும் எகிப்துதேசத்திலிருந்து வரப்பண்ணின கர்த்தருக்கே பயந்து, அவரையே பணிந்துகொண்டு, அவருக்கே பலியிட்டு,]]></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உங்களை மகா வல்லமையினாலும் ஓங்கிய புயத்தினாலும் எகிப்துதேசத்திலிருந்து வரப்பண்ணின கர்த்தருக்கே பயந்து, அவரையே பணிந்துகொண்டு, அவருக்கே பலியிட்டு,]]></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அவர் உங்களுக்கு எழுதிக்கொடுத்த திட்டங்களின்படியும், முறைமைகளின்படியும், நியாயப்பிரமாணத்தின்படியும், கற்பனைகளின்படியும், நீங்கள் சகல நாளும் செய்கிறதற்குக் கவனமாயிருந்து அந்நிய தேவர்களுக்குப் பயப்படாதிருங்கள்.]]></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அவர் உங்களுக்கு எழுதிக்கொடுத்த திட்டங்களின்படியும், முறைமைகளின்படியும், நியாயப்பிரமாணத்தின்படியும், கற்பனைகளின்படியும், நீங்கள் சகல நாளும் செய்கிறதற்குக் கவனமாயிருந்து அந்நிய தேவர்களுக்குப் பயப்படாதிருங்கள்.]]></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ங்களோடே பண்ணின உடன்படிக்கையை நீங்கள் மறவாமலும், அந்நிய தேவர்களுக்குப் பயப்படாமலும்,]]></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ங்களோடே பண்ணின உடன்படிக்கையை நீங்கள் மறவாமலும், அந்நிய தேவர்களுக்குப் பயப்படாமலும்,]]></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உங்கள் தேவனாகிய கர்த்தருக்கே பயந்து நடப்பீர்களாக; அப்பொழுது அவர் உங்கள் எல்லாச் சத்துருக்களின் கைக்கும் உங்களைத் தப்புவிப்பார் என்று அவர்களுக்குச் சொல்லியிருந்தார்.]]></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செய்யத்தகாத காரியங்களை இஸ்ரவேல் புத்திரர் தங்கள் தேவனாகிய கர்த்தருக்கு விரோதமாக இரகசியத்தில் செய்ததுமன்றி, காவல்காக்கிற கோபுரங்கள் தொடங்கி அரணான பட்டணங்கள் மட்டுமுள்ள தங்கள் ஊர்களிலெல்லாம் தங்களுக்கு மேடைகளையும் கட்டி,]]></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ஆனாலும் அவர்கள் செவிகொடாமல் தங்கள் முந்தின முறைமைகளின்படியே செய்தார்கள்.]]></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அப்படியே அந்த ஜாதிகள் கர்த்தருக்குப் பயந்தும், தங்கள் விக்கிரகங்களைச் சேவித்தும் வந்தார்கள்; அவர்கள் பிள்ளைகளும் அவர்கள் பிள்ளைகளின் பிள்ளைகளும் தங்கள் பிதாக்கள் செய்தபடியே இந்நாள்வரைக்கும் செய்துவருகிறார்கள்.]]></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அப்படியே அந்த ஜாதிகள் கர்த்தருக்குப் பயந்தும், தங்கள் விக்கிரகங்களைச் சேவித்தும் வந்தார்கள்; அவர்கள் பிள்ளைகளும் அவர்கள் பிள்ளைகளின் பிள்ளைகளும் தங்கள் பிதாக்கள் செய்தபடியே இந்நாள்வரைக்கும் செய்துவருகிறார்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ஓசெயா எகிப்தின் ராஜாவாகிய சோ என்பவனிடத்துக்கு ஸ்தானாபதிகளை அனுப்பினதும், தனக்கு வருஷந்தோறும் செய்ததுபோல், பகுதி அனுப்பாதே போனதுமான கலக யோசனையை அசீரியாவின் ராஜா ஓசெயாவினிடத்திலே கண்டு, அவனைப் பிடித்துக் கட்டிச் சிறைச்சாலையிலே வைத்தா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52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૨ રાજાઓ : 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હિ પાછળથી જ્યારે રાજાને આની ખબર પડી ત્યારે તેને પકડીને કેદમાં પૂ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તેમણે દરેક ઉચ્ચસ્થાન પર અને ઘટાદાર વૃક્ષ નીચે સ્તંભો અને અશેરાદેવીનાં પ્રતીકો ઊભાં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પછી આશ્શૂરનો રાજા સમગ્ર દેશ પર ચઢી આવ્યો, ને સમરૂન સુધી આવીને 3 વર્ષ સુધી તેને ઘેરો ઘાલ્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હોશિયાના શાસનના 9મે વરસે આશ્શૂરનો રાજા સમરૂન કબજે કરવામાં સફળ થયો અને તે આશ્શૂરમાં ઇસ્રાએલીઓને લ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વ્યો. તેણે તેમને હલાહ શહેરમાં, ગોઝાનની નદી, હાબોર નદીને પાસે અને માદીઓના નગરમાં વસા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અને યહોવાએ જેમને હાંકી કાઢયા હતાં, તે લોકોની જેમ ઉચ્ચસ્થાનકો પર દહનાર્પણ અને આહવાહન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ગ્યા.તેમની આ વર્તણૂકથી યહોવાનો રોષ ભભૂકી ઊઠ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આમ થવાનું કારણ એ હતું કે, ઇસ્રાએલીઓએ તેમને મિસરના રાજા ફારુનની ચુંગાલમાંથી છોડાવી, મિસરની બહા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વનાર પોતાના દેવ યહોવાનો ગુનો કર્યો હતો, તેમણે બીજા દેવોની પૂજા કરવા માંડી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તેઓ યહોવાએ હાંકી કાઢેલી પ્રજાના રિવાજો તથા ઇસ્રાએલના રાજાઓએ શરું કરેલા રિવાજો અનુસરવા લા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યહૂદાના રાજા આહાઝના શાસનનું 12 મું વર્ષ ચાલતું હતું તે સમયે, એલાહનો પુત્ર હોશિયા સમરૂન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યહોવાએ તેમને કહ્યું હતું કે, “આ તમારે કરવાનું જ નથી.” તેમ છતાં તેમણે મૂર્તિપૂજા શરૂ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ઇસ્રાએલ અને યહૂદાના લોકોને યહોવાએ પ્રબોધકો અને દ્રષ્ટાઓ દ્વારા ચેતવણી આપી. જેઓએ તેમને ક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રા અનિષ્ટ રસ્તાઓથી પાછા વળો, અને મારા નિયમશાસ્ત્રનું પાલન કરો જે મેં તમારા પિતૃઓને આપ્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મારા સેવક પ્રબોધકો દ્વારા તમને કહેવડાવ્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પણ ઇસ્રાએલીઓએ તેમના આદેશોનું પાલન ન કર્યું અને પોતે જે કરતા હતાં તે કરવાનું ચાલુ રાખ્યું. તે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ના વડવાઓની જેમ જીદી હતા અને તેમને જે ગમ્યું તે જ કર્યું. તેમને યહોવા તેમના દેવ પર વિશ્વાસ ન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તેમણે યહોવાના હુકમોની, તેમના પિતૃઓએ કરેલા કરારની અવગણના કરી તેમજ તેણે તેમને આપેલી ચેતવણીઓ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ળજી ન કરી. તેઓએ નકામી મૂર્તિઓની પૂજા કરી. આસપાસની પ્રજાઓનું અનુકરણ કર્યુ જેમના વિષે યહોવાએ તેમને 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વાની આજ્ઞા આપી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તેમણે તેમના પોતાના યહોવા દેવની આજ્ઞાઓનો ત્યાગ કર્યો અને તેમણે પોતાના માટે ઢાળેલા બે પોઠિ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ઇસ્રાએલનો રાજા થયો અને તેણે 9 વર્ષ શાસન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નાવડાવ્યાં. તેમણે અશેરાદેવીની મૂર્તિ કરાવી અને આકાશનાં બધાં નક્ષત્રોની અને બઆલદેવની સેવાપૂજા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તેમણે પોતાનાં સંતાનોને હોમયજ્ઞમાં હોમ્યાં. તેમણે ભવિષ્ય જોવાનું શરું કર્યું અને કામણટૂંમ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વાનું પણ શરૂ કર્યુ. યહોવાની ષ્ટિએ જે અયોગ્ય હતું એવા આચરણને તેમણે અનુસર્યું. અને આ રીતે પો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તને વેચી મારી જેનાથી યહોવા ગુસ્સે થ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આ બધાને કારણે યહોવાનો રોષ ઇસ્રાએલ સામે ભભૂકી ઊઠયો અને તેણે તેમને પોતાની નજર આગળથી દૂર કર્યા. ફક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હૂદાનું કુળસમૂહ ર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યહૂદાના લોકોએ પણ પોતાના યહોવા દેવની આજ્ઞાઓની અવજ્ઞા કરી અને ઇસ્રાએલીઓના દુષ્ટ માગોર્નું તેઓ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કરણ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તેથી યહોવાએ બધા ઇસ્રાએલીઓનો ત્યાગ કર્યો, તેમને સજા કરી, અને તેમને ધાડપાડુઓને સોંપી દીધા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તેણે યહોવાની દ્રષ્ટિએ અયોગ્ય ગણાય એવું આચરણ કર્યું. જો કે ઇસ્રાએલના આગળના રાજાઓ જેવું 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છેલ્લે તેમને પોતાની નજર આગળથી દૂર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જયારેે ઇસ્રાએલ દાઉદના ઘરમાંથી છૂટું પડી ગયું ત્યારે ઇસ્રાએલીઓએ નબાટના યરોબઆમને રાજા બના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ણે ઇસ્રાએલીઓને યહોવા વિરૂદ્ધ પાપ કરવા પ્રેર્યા અને ભયંકર પાપમાં ના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તેમણે ખૂબ મુશ્કેલીઓનો સામનો કર્યો; યરોબઆમે જે પાપ કર્યા હતા તે ઇસ્રાએલીઓએ કરવાનું ચાલુ રા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આખરે પ્રબોધકોએ જે ભવિષ્યકથન કર્યું હતું તે બધું જ બન્યું. એટલે સુધી કે યહોવાએ તેઓને પોતાની નજ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ગળથી દૂર કર્યા. ઇસ્રાએલીઓને તેમનું વતન છોડવું પડ્યું અને તેમને આશ્શૂર જવા માટે વિદાય કરવામાં આ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આજે પણ તેઓ ત્યાં જ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આશ્શૂરના રાજાએ બાબિલ, કૂથાહ,આવ્વા, હમાથ અને સફાર્વાઈમના લોકોને લાવીને ઇસ્રાએલીઓને બદલે સમરૂન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શહેરોમાં વસાવ્યા. આથી તેઓએ સમરૂનનો કબજો લઈ તેનાં નગરોમાં વસવાટ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પણ જ્યારે તેઓએ ત્યાં વસવાનું શરૂ કર્યુ ત્યારે તેઓએ યહોવાની આરાધના કરી નહોતી, તેથી યહોવાએ તેઓ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આ આશ્શૂરના રાજા શાલ્માનેસેરે હોશિયાને હરાવ્યો અને હોશિયા તેનો ગુલામ બની ગયો અને તેને ખંડણી આપ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સે સિંહ મોકલ્યા, અને સિંહોએ તેઓમાંના કેટલાકને મારી ના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આશ્શૂરના રાજાને કહેવામાં આવ્યું કે, “જે લોકોને દેશ છોડાવીને તમે સમરૂનના નગરોમાં વસાવ્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ઓને એ દેશના દેવની ઉપાસનાની વિધિની ખબર નથી, આથી તેણે તેમની વચ્ચે સિંહો મોકલ્યા છે અને તે સિંહો એ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ખાઈ જશેે, કારણ, તેમને પ્રદેશના દેવની ઉપાસનાની વિધિની ખબર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આથી આશ્શૂરના રાજાએ એવી આજ્ઞા કરી કે, “સમરૂનમાંથી દેશ નિકાલ કરેલા યાજકોમાંથી એકને ત્યાં પા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કલો, જેથી તે ત્યાં જઈને રહે અને લોકોને દેશના દેવની ઉપાસના કરવાની રીત શીખ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તેથી એક યાજક બેથેલમાં આવ્યો અને તેણે બાબિલમાંથી આવેલા લોકોને યહોવાની ઉપાસના કેવી રીતે કરવી એ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ધિ શીખ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છતાં પ્રત્યેક પ્રજાના લોકોએ પોતપોતાના દેવોની મૂર્તિઓ બનાવવાનું ચાલુ રાખ્યું અને તેને સમરૂન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કોએ ઉચ્ચસ્થાનો પર ઊભાં કરેલાં થાનકોમાં મૂકી. તેમની આજુબાજુના નગરના લોકોએ પણ તેમની ઇચ્છા મુજ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બાબિલના લોકો સુક્કોથ-બનોથને પૂજતા હતા. કૂથના લોકો નેર્ગાલને, હમાથના લોકો અશી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અને આવ્વીના લોકો નિબ્હાઝ અને તાંર્તાકને પૂજતા હતા, તો સફાવીર્મના લોકો આદ્રામ્મેલેખ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મ્મેલેખને પોતાનાં બાળકોની અગ્નિમાં આહુતિ આપ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આ લોકો યહોવાની પણ પૂજા કરતા હતા, અને તેમણે પોતાનામાંથી કોઇ એકને યાજક નિયુકત કર્યો જે તેઓ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ખ્યસ્થાનોની મૂર્તિઓની સેવાપૂજા કર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તેઓ યહોવાની પૂજા કરતા હતા અને સાથો સાથ પોતે જે દેશમાંથી આવ્યા હતા તેની વિધિ પ્રમાણે પો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વોની પણ પૂજા કર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આજે પણ તે લોકોમાં આ જ રીત છે. યાકૂબ જે ઇસ્રાએલ કહેવાયો-ના વંશજોને યહોવાએ જે પ્રમાણે સૂચનાઓ આ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 તે પ્રમાણે, તેઓ યહોવાની ઉપાસના કરતાં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યહોવા દેવની દ્રષ્ટિએ અયોગ્ય હતું તેવું આચરણ ઇસ્રાએલીઓએ ગુપ્ત રીતે કર્યુ. તેઓએ તેમના બ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યહોવાએ તેઓની સાથે કરાર કર્યો હતો કે, તેઓએ વિદેશીઓના કોઈ-દેવોની પૂજા કરવી નહિ અને તેઓને યજ્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ર્પણ કરવાં 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જે તમને પોતાની મહાન શકિત દ્વારા મિસરમાંથી બહાર લઇ આવ્યા હતાં, તમારે ફકત યહોવાની જ ઉપાસના કર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છે, તમારે ફકત તેના જ પગે પડવાનું છે અને યજ્ઞો અર્પવાનાં છે.તેને અને ફકત તેને જ માટે બલિદાન અર્પ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વાના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નિયમો, કાયદા, સૂચના અને હૂકમો જે તેણે (યહોવાએ) તમને આપ્યા છે, તેનું તમારે જીવન પર્યત નિષ્ઠા]]></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વક પાલન કરવાનું છે. તમારે બીજા કોઇ દેવની સેવા કરવાની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યહોવાએ જણાવ્યું હતું, “મેં તારી સાથે જે કરાર કર્યો છે; તેને તારે કદી ભૂલવાનો નથી, અને તેથી તા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ય દેવોની પૂજા કદી કરવી 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તારે કેવળ યહોવાની ભકિત કરવી, એ જ એક એવો છે જે તને તારા સર્વ શત્રુઓથી બચાવ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શહેરોમાં, નિરીક્ષણ બુરજથી માંડીને કિલ્લેબંધ નગરોમાં ઉચ્ચસ્થાનકો બાંધ્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પણ ઇસ્રાએલીઓએ તે સાંભળ્યું નહિ ને અન્ય દેવોનું આહવાહન કરવાનું ચાલુ રા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આમ, એ લોકો યહોવાની પણ ઉપાસના કરતા અને પોતાની મૂર્તિઓની પણ પૂજા કરતા, અને તેમનાં સંતાનો તેમ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નાં સંતાનોનાં સંતાનો પણ આજે તેમના પિતૃઓની વિધિઓને વળગી રહ્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પણ હોશિયાએ તેને દગો આપ્યો અને મિસરના રાજા ‘સો’ને સંદેશો મોકલ્યો. અને તે ખંડણી ભરતો હતો તે પણ ભ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7]]></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2026-08-04T02:02:46Z</dcterms:created>
  <dcterms:modified xsi:type="dcterms:W3CDTF">2026-08-04T02:02:46Z</dcterms:modified>
  <dc:title>૨ રાજાઓ : 17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