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89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 உயிர் தினமும் தரு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்மாவைத் தேற்றி மகிழ்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ள்சூழ் பள்ளத்தாக்கில் நட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ல்லாப்புக்கு நான் பயப்ப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மையும் கிருபையும் தொட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ோடு வாழும் நாள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லைத்திருப்பேன் உம் இல்ல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நித்திய கால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(எபி) நேசருக்குப் புதுப்பாடல் ப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சத்தோடு தினம் தினம் ப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என் மேய்ப்பராய் இருக்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றை ஒன்றும் எனக்கு இ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ே எந்நாள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உம் சமூகத்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ல்லுள்ள இடங்களில் மேய்க்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மர்ந்த தண்ணீரண்டை சேர்க்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2026-07-31T18:31:18Z</dcterms:created>
  <dcterms:modified xsi:type="dcterms:W3CDTF">2026-07-31T18:31:18Z</dcterms:modified>
  <dc:title>துதிப் பாடல்கள் : 902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