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ித்திய பிதாவின் மகிமையில் ஏ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பரிசுத்தாவியோடேகமாய் ஆளுகிறீர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கமாய் நீர் அர்ச்சிக்கப்படுகிற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கர்த்தரே. ஆம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மைத் துதிக்கிறோம், யாவுக்கும் வல்ல பிதாவ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ப் பணிகிறோம் ஸ்வாமீ, ராஜாதி ராஜாவ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மா மகிமைக்காக கர்த்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ஸ்தோத்திரம் சொல்லுகிறோ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ிறிஸ்துவே, இரங்கும் சுதனே, கடன் செலுத்த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லோகத்தின் பாவத்தை நீக்கும் தெய்வாட்டுக்குட்ட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மனு கேளும் பிதாவின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னத் தோழா இரங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2026-07-09T08:56:15Z</dcterms:created>
  <dcterms:modified xsi:type="dcterms:W3CDTF">2026-07-09T08:56:15Z</dcterms:modified>
  <dc:title>துதிப் பாடல்கள் : 700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