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த்திய பிதாவின் மகிமையில் ஏ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பரிசுத்தாவியோடேகமாய் ஆளுகிறீ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ய் நீர் அர்ச்சிக்கப்படு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கர்த்தரே. ஆ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த் துதிக்கிறோம், யாவுக்கும் வல்ல பிதா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ணிகிறோம் ஸ்வாமீ, ராஜாதி ராஜா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மா மகிமைக்காக க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சொல்லுகிற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றிஸ்துவே, இரங்கும் சுதனே, கடன் செலுத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த்தின் பாவத்தை நீக்கும் தெய்வாட்டுக்குட்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னு கேளும் பிதாவ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னத் தோழா இரங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2026-09-05T22:57:36Z</dcterms:created>
  <dcterms:modified xsi:type="dcterms:W3CDTF">2026-09-05T22:57:36Z</dcterms:modified>
  <dc:title>துதிப் பாடல்கள் : 700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