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ing to the Bible, though all else be taken ; 
Lose not its precepts so precious and pure ;
Souls that are sleeping its tidings awaken : 
Life from the dead in its promises su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ing to the Bible ! Cling to the Bible ! 
Cling to the Bible---- Our Lamp and our Guid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ling to the Bible ! this jewel and treasure 
Brings life eternal, and saves fallen man ;
Surely its value no mortal can measure :
Seek for its blessing, O soul, while you can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amp for the feet that in by-ways 
have wandered, [otherwise fall ; 
Guide for the youth that would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pe for the sinner whose life has 
been squandered,
Staff for the aged, and best book of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2026-09-15T12:05:00Z</dcterms:created>
  <dcterms:modified xsi:type="dcterms:W3CDTF">2026-09-15T12:05:00Z</dcterms:modified>
  <dc:title>Hymn : 263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