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லே யூதா புத்திரரில் சிலரும், பென்யமீன் புத்திரரில் சிலரும் குடியிருந்தார்கள்; யூதா புத்திரரிலே பேரேசின் புத்திரருக்குள் ஒருவனான மகலாலெயேலின் குமாரனாகிய செபதியாவின் குமாரன் அமரியாவுக்குப் பிறந்த சகரியாவுக்குக் குமாரனான உசியாவின் மகன் அத்தாயாவ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ீலோனின் குமாரன் சகரியாவுக்குக் குமாரனாகிய யோயாரிபுக்குக் குமாரனான அதாயாவுக்குப் பிறந்த அசாயாவின் குமாரன் கொல்லோசேபெற்ற பாருக்கின் மகன் மாசெயாவும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ீலோனின் குமாரன் சகரியாவுக்குக் குமாரனாகிய யோயாரிபுக்குக் குமாரனான அதாயாவுக்குப் பிறந்த அசாயாவின் குமாரன் கொல்லோசேபெற்ற பாருக்கின் மகன் மாசெயாவும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ருசலேமிலே குடியிருக்கிற பேரேசின் புத்திரரெல்லாரும் நானூற்று அறுபத்தெட்டுப் பராக்கிரமசாலிகளாயிரு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ன்யமீன் புத்திரரில் யாரென்றால் சல்லு என்பவன்; இவன் மெசுல்லாமுக்கும், இவன் யோவேலுக்கும், இவன் பெதாயாவுக்கும், இவன் கொலாயாவுக்கும், இவன் மாசெயாவுக்கும், இவன் இதியேலுக்கும், இவன் எசாயாவுக்கும் குமாரனானவ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ன்யமீன் புத்திரரில் யாரென்றால் சல்லு என்பவன்; இவன் மெசுல்லாமுக்கும், இவன் யோவேலுக்கும், இவன் பெதாயாவுக்கும், இவன் கொலாயாவுக்கும், இவன் மாசெயாவுக்கும், இவன் இதியேலுக்கும், இவன் எசாயாவுக்கும் குமாரனானவ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ுக்குப்பின் கப்பாய், சல்லாய் முதலானவர்கள் தொளாயிரத்து இருபத்தெட்டுப்பே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மேல் விசாரிப்புக்காரனான சிக்ரியின் குமாரன் யோவேலும் பட்டணத்தின்மேல் இரண்டாவது விசாரிப்புக்காரனான செனுவாவின் குமாரன் யூதாவும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மேல் விசாரிப்புக்காரனான சிக்ரியின் குமாரன் யோவேலும் பட்டணத்தின்மேல் இரண்டாவது விசாரிப்புக்காரனான செனுவாவின் குமாரன் யூதாவும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சாரியர்களில் யோயாரிபின் குமாரன் யெதாயா, யாகின் என்பவர்கள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ஜனத்தின் அதிகாரிகள் எருசலேமிலே குடியிருந்தார்கள்; மற்ற ஜனங்கள், தங்களுக்குள்ளே பத்துப்பேரில் ஒருவனை எருசலேமென்னும் பரிசுத்த நகரத்திலும் ஒன்பதுபேரை மற்றப் பட்டணங்களிலும் குடியிருக்கப்பண்ணி, சீட்டுகளைப் போட்ட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ிதூபின் குமாரன் மெராயோத்துக்குப் பிறந்த சாதோக்கின் குமாரன் மெசுல்லாம் பெற்ற இல்க்கியாவின் மகன் செராயா என்னும் தேவனுடைய ஆலயத்தின் விசாரணைக்கர்த்தன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ிதூபின் குமாரன் மெராயோத்துக்குப் பிறந்த சாதோக்கின் குமாரன் மெசுல்லாம் பெற்ற இல்க்கியாவின் மகன் செராயா என்னும் தேவனுடைய ஆலயத்தின் விசாரணைக்கர்த்தன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லயத்திலே பணிவிடை செய்கிற அவர்கள் சகோதரராகிய எண்ணூற்று இருபத்திரண்டுபேரும், மல்கியாவின் குமாரன் பஸ்கூருக்கு மகனான சகரியாவின் குமாரன் அம்சிக்குப் பிறந்த பெல்லியாவின் குமாரன் எரோகாமுக்குப் பிறந்த அதாயாவ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லயத்திலே பணிவிடை செய்கிற அவர்கள் சகோதரராகிய எண்ணூற்று இருபத்திரண்டுபேரும், மல்கியாவின் குமாரன் பஸ்கூருக்கு மகனான சகரியாவின் குமாரன் அம்சிக்குப் பிறந்த பெல்லியாவின் குமாரன் எரோகாமுக்குப் பிறந்த அதாயாவ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லயத்திலே பணிவிடை செய்கிற அவர்கள் சகோதரராகிய எண்ணூற்று இருபத்திரண்டுபேரும், மல்கியாவின் குமாரன் பஸ்கூருக்கு மகனான சகரியாவின் குமாரன் அம்சிக்குப் பிறந்த பெல்லியாவின் குமாரன் எரோகாமுக்குப் பிறந்த அதாயாவ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தா வம்சத்தலைவனாகிய அவனுடைய சகோதரர் இருநூற்று நாற்பத்திரண்டுபேரும் இம்மேரின் குமாரன் மெசில்லேமோத்தின் மகனாகிய அகசாய்க்குப் பிறந்த அசரெயேலின் மகனான அமாசாய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தா வம்சத்தலைவனாகிய அவனுடைய சகோதரர் இருநூற்று நாற்பத்திரண்டுபேரும் இம்மேரின் குமாரன் மெசில்லேமோத்தின் மகனாகிய அகசாய்க்குப் பிறந்த அசரெயேலின் மகனான அமாசாய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ுடைய சகோதரராகிய பராக்கிரமசாலிகள் நூற்று இருபத்தெட்டுப்பேருமே, இவர்கள்மேல் அகெதோலிமின் குமாரன் சப்தியேல் விசாரிப்புக்காரனாயிரு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ுடைய சகோதரராகிய பராக்கிரமசாலிகள் நூற்று இருபத்தெட்டுப்பேருமே, இவர்கள்மேல் அகெதோலிமின் குமாரன் சப்தியேல் விசாரிப்புக்காரனாயிரு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லேவியரிலே புன்னியின் குமாரன் சபியாவின் மகனாகிய அஸ்ரிக்காமின் குமாரனான அசூபின் மகன் செமாயாவ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ஜனத்தின் அதிகாரிகள் எருசலேமிலே குடியிருந்தார்கள்; மற்ற ஜனங்கள், தங்களுக்குள்ளே பத்துப்பேரில் ஒருவனை எருசலேமென்னும் பரிசுத்த நகரத்திலும் ஒன்பதுபேரை மற்றப் பட்டணங்களிலும் குடியிருக்கப்பண்ணி, சீட்டுகளைப் போட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லேவியரிலே புன்னியின் குமாரன் சபியாவின் மகனாகிய அஸ்ரிக்காமின் குமாரனான அசூபின் மகன் செமாயாவ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ுடைய ஆலயத்தின் வெளிவேலையை விசாரிக்கிற லேவியரின் தலைவரிலே சபெதாயும், யோசபாத்த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ுடைய ஆலயத்தின் வெளிவேலையை விசாரிக்கிற லேவியரின் தலைவரிலே சபெதாயும், யோசபாத்த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சாபின் குமாரன் சப்தியின் குமாரனாகிய மீகாவின் மகன் மத்தனியா ஜெபத்தில் ஸ்தோத்திரப்பாட்டைத் துவக்குகிற தலைவனும் அவன் சகோதரரில் இரண்டாவதான பக்பூக்கியா என்னும் ஒருவனும், எதுத்தூனின் குமாரன் காலாவின் மகனாகிய சமுவாவின் குமாரன் அப்தாவும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சாபின் குமாரன் சப்தியின் குமாரனாகிய மீகாவின் மகன் மத்தனியா ஜெபத்தில் ஸ்தோத்திரப்பாட்டைத் துவக்குகிற தலைவனும் அவன் சகோதரரில் இரண்டாவதான பக்பூக்கியா என்னும் ஒருவனும், எதுத்தூனின் குமாரன் காலாவின் மகனாகிய சமுவாவின் குமாரன் அப்தாவும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சாபின் குமாரன் சப்தியின் குமாரனாகிய மீகாவின் மகன் மத்தனியா ஜெபத்தில் ஸ்தோத்திரப்பாட்டைத் துவக்குகிற தலைவனும் அவன் சகோதரரில் இரண்டாவதான பக்பூக்கியா என்னும் ஒருவனும், எதுத்தூனின் குமாரன் காலாவின் மகனாகிய சமுவாவின் குமாரன் அப்தாவும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ரிசுத்த பட்டணத்திலிருந்த லேவியர் எல்லாரும் இருநூற்று எண்பத்துநாலுபே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ாசல் காவலாளர் அக்கூபும், தல்மோனும் வாசல்களில் காவல்காக்கிற அவர்கள் சகோதரரும் நூற்றுஎழுபத்திரண்டுபே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ாசல் காவலாளர் அக்கூபும், தல்மோனும் வாசல்களில் காவல்காக்கிற அவர்கள் சகோதரரும் நூற்றுஎழுபத்திரண்டுபே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ற்ற இஸ்ரவேலரும், ஆசாரியரும், லேவியரும் யூதாவின் சகல பட்டணங்களிலும், அவரவர் தங்கள் சுதந்தரத்திலிர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னாலும் எருசலேமிலே குடியிருக்க மனப்பூர்வமாய்ச் சம்மதித்த மனுஷர்களையெல்லாம் ஜனங்கள் வாழ்த்தின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ற்ற இஸ்ரவேலரும், ஆசாரியரும், லேவியரும் யூதாவின் சகல பட்டணங்களிலும், அவரவர் தங்கள் சுதந்தரத்திலிரு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ிதனீமியர் ஒபேலிலே குடியிருந்தார்கள்; அவர்கள்மேல் சீகாவும் கிஸ்பாவும் விசாரிப்புக்காரராயிரு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ருசலேமிலிருக்கிற லேவியரின் விசாரிப்புக்காரன் மீகாவின் குமாரன் மத்தனியாவின் மகனாகிய அசபியாவுக்குப் பிறந்த பானியின் குமாரன் ஊசி என்பவன் தேவனுடைய ஆலயத்தின் ஊழியத்துக்கு நிற்கிற பாடகராகிய ஆசாபின் குமாரரில் ஒருவ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ருசலேமிலிருக்கிற லேவியரின் விசாரிப்புக்காரன் மீகாவின் குமாரன் மத்தனியாவின் மகனாகிய அசபியாவுக்குப் பிறந்த பானியின் குமாரன் ஊசி என்பவன் தேவனுடைய ஆலயத்தின் ஊழியத்துக்கு நிற்கிற பாடகராகிய ஆசாபின் குமாரரில் ஒருவ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ருசலேமிலிருக்கிற லேவியரின் விசாரிப்புக்காரன் மீகாவின் குமாரன் மத்தனியாவின் மகனாகிய அசபியாவுக்குப் பிறந்த பானியின் குமாரன் ஊசி என்பவன் தேவனுடைய ஆலயத்தின் ஊழியத்துக்கு நிற்கிற பாடகராகிய ஆசாபின் குமாரரில் ஒருவ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டகராகிய அவர்களுக்காக அன்றாடகப்படி கொடுக்கப்படும்படி ராஜாவினால் கட்டளையிடப்பட்ட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டகராகிய அவர்களுக்காக அன்றாடகப்படி கொடுக்கப்படும்படி ராஜாவினால் கட்டளையிடப்பட்ட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ூதாவின் குமாரனாகிய சேராக்கின் புத்திரரில் மெசசாபெயேலின் குமாரன் பெத்தகியா ஜனத்தின் காரியங்களுக்கெல்லாம் ராஜாவின் சமுகத்தில் நி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ூதாவின் குமாரனாகிய சேராக்கின் புத்திரரில் மெசசாபெயேலின் குமாரன் பெத்தகியா ஜனத்தின் காரியங்களுக்கெல்லாம் ராஜாவின் சமுகத்தில் நி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ங்கள் நாட்டுப்புறங்களான கிராமங்களில் இருக்கிறவர்களுக்குள்ளே யூதாவின் புத்திரரில் சிலர் கீரியாத்அர்பாவிலும் அதின் கிராமங்களிலும், தீபோனிலும் அதின் கிராமங்களிலும், எகாப்செயேலிலும் அதின் கிராமங்களில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பட்டணங்களில் இஸ்ரவேலரும் ஆசாரியரும், லேவியரும் நிதனீமியரும் சாலொமோனுடைய வேலைக்காரரின் புத்திரரும், அவரவர் தங்கள் பட்டணங்களிலுள்ள தங்கள் காணிபூமியிலே குடியிருந்தார்கள்; எருசலேமிலே குடியிருந்த நாடுகளின் தலைவர் யாரென்றால்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ங்கள் நாட்டுப்புறங்களான கிராமங்களில் இருக்கிறவர்களுக்குள்ளே யூதாவின் புத்திரரில் சிலர் கீரியாத்அர்பாவிலும் அதின் கிராமங்களிலும், தீபோனிலும் அதின் கிராமங்களிலும், எகாப்செயேலிலும் அதின் கிராமங்களிலும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ங்கள் நாட்டுப்புறங்களான கிராமங்களில் இருக்கிறவர்களுக்குள்ளே யூதாவின் புத்திரரில் சிலர் கீரியாத்அர்பாவிலும் அதின் கிராமங்களிலும், தீபோனிலும் அதின் கிராமங்களிலும், எகாப்செயேலிலும் அதின் கிராமங்களிலும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ெசுவாவிலும், மோலாதாகிலும், பெத்பெலேதிலும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த்சார்சூகாவிலும், பெயெர்செபாவிலும், அதின் கிராமங்களிலும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ிக்லாகிலும், மேகோனாகிலும், அதின் கிராமங்களிலும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ரிம்மோனிலும், சாரேயாகிலும், யர்மூத்திலும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ானோவாலும், அதுல்லாமிலும் அவைகளின் கிராமங்களிலும், லாகீசிலும் அதின் நாட்டுப்புறங்களிலும், அசெக்காவிலும் அதின் கிராமங்களிலும், பெயெர்செபா தொடங்கி இன்னோமின் பள்ளத்தாக்குமட்டும் குடியேறின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ானோவாலும், அதுல்லாமிலும் அவைகளின் கிராமங்களிலும், லாகீசிலும் அதின் நாட்டுப்புறங்களிலும், அசெக்காவிலும் அதின் கிராமங்களிலும், பெயெர்செபா தொடங்கி இன்னோமின் பள்ளத்தாக்குமட்டும் குடியேறின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ேபாவின் ஊராராயிருந்த பென்யமீன் புத்திரர், மிக்மாஸ், ஆயா, பெத்தேல் ஊர்களிலும் அதின் கிளைகளிலும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ேபாவின் ஊராராயிருந்த பென்யமீன் புத்திரர், மிக்மாஸ், ஆயா, பெத்தேல் ஊர்களிலும் அதின் கிளைகளில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பட்டணங்களில் இஸ்ரவேலரும் ஆசாரியரும், லேவியரும் நிதனீமியரும் சாலொமோனுடைய வேலைக்காரரின் புத்திரரும், அவரவர் தங்கள் பட்டணங்களிலுள்ள தங்கள் காணிபூமியிலே குடியிருந்தார்கள்; எருசலேமிலே குடியிருந்த நாடுகளின் தலைவர் யாரென்றால்: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னதோத், நோப், அனனியா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த்சோர், ஆமா, கித்தாயிம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தீத், செபோயிம், நெபலாத்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லோத், ஓனோ என்னும் ஊர்களிலும், சிற்பாசாரிகளின் பள்ளத்தாக்கிலும் குடியிருந்த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லேவியரிலே சில வகுப்பார் யூதாவிலும், சிலர் பென்யமீனிலும் இ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பட்டணங்களில் இஸ்ரவேலரும் ஆசாரியரும், லேவியரும் நிதனீமியரும் சாலொமோனுடைய வேலைக்காரரின் புத்திரரும், அவரவர் தங்கள் பட்டணங்களிலுள்ள தங்கள் காணிபூமியிலே குடியிருந்தார்கள்; எருசலேமிலே குடியிருந்த நாடுகளின் தலைவர் யாரென்றால்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லே யூதா புத்திரரில் சிலரும், பென்யமீன் புத்திரரில் சிலரும் குடியிருந்தார்கள்; யூதா புத்திரரிலே பேரேசின் புத்திரருக்குள் ஒருவனான மகலாலெயேலின் குமாரனாகிய செபதியாவின் குமாரன் அமரியாவுக்குப் பிறந்த சகரியாவுக்குக் குமாரனான உசியாவின் மகன் அத்தாயாவ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லே யூதா புத்திரரில் சிலரும், பென்யமீன் புத்திரரில் சிலரும் குடியிருந்தார்கள்; யூதா புத்திரரிலே பேரேசின் புத்திரருக்குள் ஒருவனான மகலாலெயேலின் குமாரனாகிய செபதியாவின் குமாரன் அமரியாவுக்குப் பிறந்த சகரியாவுக்குக் குமாரனான உசியாவின் மகன் அத்தாயாவ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1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phatiah, the son of Mahalaleel, of the children of Perez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Maaseiah the son of Baruch, the son of Colhozeh, the son of Hazaiah, the son of Adaiah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Joiarib, the son of Zechariah, the son of Shilon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l the sons of Perez that dwelt at Jerusalem were four hundred threescore and eight valiant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se are the sons of Benjamin; Sallu the son of Meshullam, the son of Joed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daiah, the son of Kolaiah, the son of Maaseiah, the son of Ithiel, the son of Jesa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fter him Gabbai, Sallai, nine hundred twenty and e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Joel the son of Zichri was their overseer: and Judah the son of Senuah was second ov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Of the priests: Jedaiah the son of Joiarib, Jach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rulers of the people dwelt at Jerusalem: the rest of the people also cast lots, to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eraiah the son of Hilkiah, the son of Meshullam, the son of Zadok, the son of Meraioth,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hitub, was the ruler of the hous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ir brethren that did the work of the house were eight hundred twenty and two: and Adai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Jeroham, the son of Pelaliah, the son of Amzi, the son of Zechariah, the son of Pashu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Malch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is brethren, chief of the fathers, two hundred forty and two: and Amashai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zareel, the son of Ahasai, the son of Meshillemoth, the son of Imm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ir brethren, mighty men of valour, an hundred twenty and eight: and their overseer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abdiel, the son of one of the great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so of the Levites: Shemaiah the son of Hashub, the son of Azrikam, the son of Hashabiah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of ten to dwell in Jerusalem the holy city, and nine parts to dwell in othe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Bunni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Shabbethai and Jozabad, of the chief of the Levites, had the oversight of the outwa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siness of the hous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Mattaniah the son of Micha, the son of Zabdi, the son of Asaph, was the principal to beg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hanksgiving in prayer: and Bakbukiah the second among his brethren, and Abda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mmua, the son of Galal, the son of Jeduthu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ll the Levites in the holy city were two hundred fourscore and f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Moreover the porters, Akkub, Talmon, and their brethren that kept the gates, were an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ty and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residue of Israel, of the priests, and the Levites, were in all the cities of Jud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people blessed all the men, that willingly offered themselves to dwell at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one in his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the Nethinims dwelt in Ophel: and Ziha and Gispa were over the Nethini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overseer also of the Levites at Jerusalem was Uzzi the son of Bani, the son of Hashab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Mattaniah, the son of Micha. Of the sons of Asaph, the singers were over the busines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it was the king's commandment concerning them, that a certain portion should be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gers, due for every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Pethahiah the son of Meshezabeel, of the children of Zerah the son of Judah, was 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's hand in all matters concerning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for the villages, with their fields, some of the children of Judah dwelt at Kirjatharba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ow these are the chief of the province that dwelt in Jerusalem: but in the cities of Judah dwel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villages thereof, and at Dibon, and in the villages thereof, and at Jekabzeel, an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llages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at Jeshua, and at Moladah, and at Bethphele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at Hazarshual, and at Beersheba, and in the villages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at Ziklag, and at Mekonah, and in the villages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t Enrimmon, and at Zareah, and at Jarmu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Zanoah, Adullam, and in their villages, at Lachish, and the fields thereof, at Azekah, 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villages thereof. And they dwelt from Beersheba unto the valley of Hinn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 children also of Benjamin from Geba dwelt at Michmash, and Aija, and Bethel, and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lla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one in his possession in their cities, to know, Israel, the priests, and the Levite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at Anathoth, Nob, Anan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Hazor, Ramah, Gitta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Hadid, Zeboim, Neballa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Lod, and Ono, the valley of crafts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of the Levites were divisions in Judah, and in Benjam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thinims, and the children of Solomon's 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t Jerusalem dwelt certain of the children of Judah, and of the children of Benjamin.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Judah; Athaiah the son of Uzziah, the son of Zechariah, the son of Amariah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2026-07-22T12:59:35Z</dcterms:created>
  <dcterms:modified xsi:type="dcterms:W3CDTF">2026-07-22T12:59:35Z</dcterms:modified>
  <dc:title>நெகேமியா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