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t Jerusalem dwelt certain of the children of Judah, and of the children of Benjamin. Of the children of Judah; Athaiah the son of Uzziah, the son of Zechariah, the son of Amariah, the son of Shephatiah, the son of Mahalaleel, of the children of Perez;]]></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t Jerusalem dwelt certain of the children of Judah, and of the children of Benjamin. Of the children of Judah; Athaiah the son of Uzziah, the son of Zechariah, the son of Amariah, the son of Shephatiah, the son of Mahalaleel, of the children of Perez;]]></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t Jerusalem dwelt certain of the children of Judah, and of the children of Benjamin. Of the children of Judah; Athaiah the son of Uzziah, the son of Zechariah, the son of Amariah, the son of Shephatiah, the son of Mahalaleel, of the children of Perez;]]></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aaseiah the son of Baruch, the son of Colhozeh, the son of Hazaiah, the son of Adaiah, the son of Joiarib, the son of Zechariah, the son of Shiloni.]]></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aaseiah the son of Baruch, the son of Colhozeh, the son of Hazaiah, the son of Adaiah, the son of Joiarib, the son of Zechariah, the son of Shiloni.]]></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the sons of Perez that dwelt at Jerusalem were four hundred threescore and eight valiant me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the sons of Perez that dwelt at Jerusalem were four hundred threescore and eight valiant me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se are the sons of Benjamin; Sallu the son of Meshullam, the son of Joed, the son of Pedaiah, the son of Kolaiah, the son of Maaseiah, the son of Ithiel, the son of Jesaia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se are the sons of Benjamin; Sallu the son of Meshullam, the son of Joed, the son of Pedaiah, the son of Kolaiah, the son of Maaseiah, the son of Ithiel, the son of Jesaia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se are the sons of Benjamin; Sallu the son of Meshullam, the son of Joed, the son of Pedaiah, the son of Kolaiah, the son of Maaseiah, the son of Ithiel, the son of Jesaia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rulers of the people dwelt at Jerusalem: the rest of the people also cast lots, to bring one of ten to dwell in Jerusalem the holy city, and nine parts to dwell in other citi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fter him Gabbai, Sallai, nine hundred twenty and eigh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el the son of Zichri was their overseer: and Judah the son of Senuah was second over the cit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Joel the son of Zichri was their overseer: and Judah the son of Senuah was second over the cit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the priests: Jedaiah the son of Joiarib, Jachi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eraiah the son of Hilkiah, the son of Meshullam, the son of Zadok, the son of Meraioth, the son of Ahitub, was the ruler of the house of Go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eraiah the son of Hilkiah, the son of Meshullam, the son of Zadok, the son of Meraioth, the son of Ahitub, was the ruler of the house of Go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ir brethren that did the work of the house were eight hundred twenty and two: and Adaiah the son of Jeroham, the son of Pelaliah, the son of Amzi, the son of Zechariah, the son of Pashur, the son of Malchia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ir brethren that did the work of the house were eight hundred twenty and two: and Adaiah the son of Jeroham, the son of Pelaliah, the son of Amzi, the son of Zechariah, the son of Pashur, the son of Malchia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ir brethren that did the work of the house were eight hundred twenty and two: and Adaiah the son of Jeroham, the son of Pelaliah, the son of Amzi, the son of Zechariah, the son of Pashur, the son of Malchiah.]]></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is brethren, chief of the fathers, two hundred forty and two: and Amashai the son of Azareel, the son of Ahasai, the son of Meshillemoth, the son of Imme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rulers of the people dwelt at Jerusalem: the rest of the people also cast lots, to bring one of ten to dwell in Jerusalem the holy city, and nine parts to dwell in other citi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is brethren, chief of the fathers, two hundred forty and two: and Amashai the son of Azareel, the son of Ahasai, the son of Meshillemoth, the son of Imme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brethren, mighty men of valour, an hundred twenty and eight: and their overseer was Zabdiel, the son of one of the great m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ir brethren, mighty men of valour, an hundred twenty and eight: and their overseer was Zabdiel, the son of one of the great m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lso of the Levites: Shemaiah the son of Hashub, the son of Azrikam, the son of Hashabiah, the son of Bunni;]]></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Shabbethai and Jozabad, of the chief of the Levites, had the oversight of the outward business of the house of Go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attaniah the son of Micha, the son of Zabdi, the son of Asaph, was the principal to begin the thanksgiving in prayer: and Bakbukiah the second among his brethren, and Abda the son of Shammua, the son of Galal, the son of Jeduthu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attaniah the son of Micha, the son of Zabdi, the son of Asaph, was the principal to begin the thanksgiving in prayer: and Bakbukiah the second among his brethren, and Abda the son of Shammua, the son of Galal, the son of Jeduthu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attaniah the son of Micha, the son of Zabdi, the son of Asaph, was the principal to begin the thanksgiving in prayer: and Bakbukiah the second among his brethren, and Abda the son of Shammua, the son of Galal, the son of Jeduthu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ll the Levites in the holy city were two hundred fourscore and fou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Moreover the porters, Akkub, Talmon, and their brethren that kept the gates, were an hundred seventy and two.]]></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rulers of the people dwelt at Jerusalem: the rest of the people also cast lots, to bring one of ten to dwell in Jerusalem the holy city, and nine parts to dwell in other citi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Moreover the porters, Akkub, Talmon, and their brethren that kept the gates, were an hundred seventy and two.]]></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residue of Israel, of the priests, and the Levites, were in all the cities of Judah, every one in his inheritanc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residue of Israel, of the priests, and the Levites, were in all the cities of Judah, every one in his inheritanc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the Nethinims dwelt in Ophel: and Ziha and Gispa were over the Nethinim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the Nethinims dwelt in Ophel: and Ziha and Gispa were over the Nethinim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overseer also of the Levites at Jerusalem was Uzzi the son of Bani, the son of Hashabiah, the son of Mattaniah, the son of Micha. Of the sons of Asaph, the singers were over the business of the house of Go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overseer also of the Levites at Jerusalem was Uzzi the son of Bani, the son of Hashabiah, the son of Mattaniah, the son of Micha. Of the sons of Asaph, the singers were over the business of the house of Go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overseer also of the Levites at Jerusalem was Uzzi the son of Bani, the son of Hashabiah, the son of Mattaniah, the son of Micha. Of the sons of Asaph, the singers were over the business of the house of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it was the king's commandment concerning them, that a certain portion should be for the singers, due for every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Pethahiah the son of Meshezabeel, of the children of Zerah the son of Judah, was at the king's hand in all matters concerning the peopl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blessed all the men, that willingly offered themselves to dwell at Jerusal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Pethahiah the son of Meshezabeel, of the children of Zerah the son of Judah, was at the king's hand in all matters concerning the peopl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for the villages, with their fields, some of the children of Judah dwelt at Kirjatharba, and in the villages thereof, and at Dibon, and in the villages thereof, and at Jekabzeel, and in the villages thereof,]]></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for the villages, with their fields, some of the children of Judah dwelt at Kirjatharba, and in the villages thereof, and at Dibon, and in the villages thereof, and at Jekabzeel, and in the villages thereof,]]></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for the villages, with their fields, some of the children of Judah dwelt at Kirjatharba, and in the villages thereof, and at Dibon, and in the villages thereof, and at Jekabzeel, and in the villages thereof,]]></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at Jeshua, and at Moladah, and at Bethphele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t Hazarshual, and at Beersheba, and in the villages thereof,]]></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t Ziklag, and at Mekonah, and in the villages thereof,]]></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at Enrimmon, and at Zareah, and at Jarmuth,]]></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Zanoah, Adullam, and in their villages, at Lachish, and the fields thereof, at Azekah, and in the villages thereof. And they dwelt from Beersheba unto the valley of Hinno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Zanoah, Adullam, and in their villages, at Lachish, and the fields thereof, at Azekah, and in the villages thereof. And they dwelt from Beersheba unto the valley of Hinno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people blessed all the men, that willingly offered themselves to dwell at Jerusal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Zanoah, Adullam, and in their villages, at Lachish, and the fields thereof, at Azekah, and in the villages thereof. And they dwelt from Beersheba unto the valley of Hinno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children also of Benjamin from Geba dwelt at Michmash, and Aija, and Bethel, and in their village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t Anathoth, Nob, Ananiah,]]></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Hazor, Ramah, Gittai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Hadid, Zeboim, Neballa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Lod, and Ono, the valley of craftsmen.]]></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of the Levites were divisions in Judah, and in Benjami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se are the chief of the province that dwelt in Jerusalem: but in the cities of Judah dwelt every one in his possession in their cities, to know, Israel, the priests, and the Levites, and the Nethinims, and the children of Solomon's servant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se are the chief of the province that dwelt in Jerusalem: but in the cities of Judah dwelt every one in his possession in their cities, to know, Israel, the priests, and the Levites, and the Nethinims, and the children of Solomon's servan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se are the chief of the province that dwelt in Jerusalem: but in the cities of Judah dwelt every one in his possession in their cities, to know, Israel, the priests, and the Levites, and the Nethinims, and the children of Solomon's servan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ருசலேமிலே யூதா புத்திரரில் சிலரும், பென்யமீன் புத்திரரில் சிலரும் குடியிருந்தார்கள்; 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லே பேரேசின் புத்திரருக்குள் ஒருவனான மகலாலெயேலின் குமாரனாகிய செபதியாவி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ரியாவுக்குப் பிறந்த சகரியாவுக்குக் குமாரனான உசியாவின் மகன் அத்தா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லோனின் குமாரன் சகரியாவுக்குக் குமாரனாகிய யோயாரிபுக்குக் குமாரனான அதாயாவுக்குப் பிறந்த அசா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 கொல்லோசேபெற்ற பாருக்கின் மகன் மா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எருசலேமிலே குடியிருக்கிற பேரேசின் புத்திரரெல்லாரும் நானூற்று அறுபத்தெ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கிரமசாலிக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யமீன் புத்திரரில் யாரென்றால் சல்லு என்பவன்; இவன் மெசுல்லாமுக்கும், இவன் யோவேலுக்கும், இ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யாவுக்கும், இவன் கொலாயாவுக்கும், இவன் மாசெயாவுக்கும், இவன் இதியேலுக்கும், இவன் எசாயா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ஜனத்தின் அதிகாரிகள் எருசலேமிலே குடியிருந்தார்கள்; மற்ற ஜனங்கள், தங்களுக்குள்ளே பத்துப்பே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க்குப்பின் கப்பாய், சல்லாய் முதலானவர்கள் தொளாயிரத்து இருபத்தெட்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ர்கள்மேல் விசாரிப்புக்காரனான சிக்ரியின் குமாரன் யோவேலும் பட்டணத்தின்மேல் இரண்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ப்புக்காரனான செனுவாவின் குமாரன் யூதா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சாரியர்களில் யோயாரிபின் குமாரன் யெதாயா, யாகின் என்ப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கிதூபின் குமாரன் மெராயோத்துக்குப் பிறந்த சாதோக்கின் குமாரன் மெசுல்லாம் பெற்ற இல்க்கியாவின் ம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யா என்னும் தேவனுடைய ஆலயத்தின் விசாரணைக்கர்த்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ஆலயத்திலே பணிவிடை செய்கிற அவர்கள் சகோதரராகிய எண்ணூற்று இருபத்திரண்டுபேரும், மல்கியாவி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கூருக்கு மகனான சகரியாவின் குமாரன் அம்சிக்குப் பிறந்த பெல்லியாவின் குமாரன் எரோகாமுக்குப் பி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தா வம்சத்தலைவனாகிய அவனுடைய சகோதரர் இருநூற்று நாற்பத்திரண்டுபேரும் இம்மேரி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 எருசலேமென்னும் பரிசுத்த நகரத்திலும் ஒன்பதுபேரை மற்றப் பட்டணங்களிலும் குடியிருக்க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ல்லேமோத்தின் மகனாகிய அகசாய்க்குப் பிறந்த அசரெயேலின் மகனான அமா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களுடைய சகோதரராகிய பராக்கிரமசாலிகள் நூற்று இருபத்தெட்டுப்பேருமே, இவர்கள்மேல் அகெதோலி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 சப்தியேல் விசாரிப்புக்கார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லேவியரிலே புன்னியின் குமாரன் சபியாவின் மகனாகிய அஸ்ரிக்காமின் குமாரனான அசூபின் மகன் செமா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வனுடைய ஆலயத்தின் வெளிவேலையை விசாரிக்கிற லேவியரின் தலைவரிலே சபெதாயும், யோசபா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சாபின் குமாரன் சப்தியின் குமாரனாகிய மீகாவின் மகன் மத்தனியா ஜெபத்தில் ஸ்தோத்திர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க்குகிற தலைவனும் அவன் சகோதரரில் இரண்டாவதான பக்பூக்கியா என்னும் ஒருவனும், எதுத்தூனி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வின் மகனாகிய சமுவாவின் குமாரன் அப்தா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ரிசுத்த பட்டணத்திலிருந்த லேவியர் எல்லாரும் இருநூற்று எண்பத்துநாலு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வாசல் காவலாளர் அக்கூபும், தல்மோனும் வாசல்களில் காவல்காக்கிற அவர்கள் சகோதர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களைப் 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றுஎழுபத்திரண்டு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ற்ற இஸ்ரவேலரும், ஆசாரியரும், லேவியரும் யூதாவின் சகல பட்டணங்களிலும், அவரவர்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லி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தனீமியர் ஒபேலிலே குடியிருந்தார்கள்; அவர்கள்மேல் சீகாவும் கிஸ்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ப்புக்கார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எருசலேமிலிருக்கிற லேவியரின் விசாரிப்புக்காரன் மீகாவின் குமாரன் மத்தனியாவின் மக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பியாவுக்குப் பிறந்த பானியின் குமாரன் ஊசி என்பவன் தேவனுடைய ஆலயத்தின் ஊழியத்துக்கு நிற்கிற பாடக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பின் குமாரரில்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டகராகிய அவர்களுக்காக அன்றாடகப்படி கொடுக்கப்படும்படி ராஜாவினால் கட்டளையிடப்பட்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யூதாவின் குமாரனாகிய சேராக்கின் புத்திரரில் மெசசாபெயேலின் குமாரன் பெத்தகியா ஜ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னாலும் எருசலேமிலே குடியிருக்க மனப்பூர்வமாய்ச் சம்மதித்த மனுஷர்களையெல்லாம்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ங்களுக்கெல்லாம் ராஜாவின் சமுகத்தில் நி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தங்கள் நாட்டுப்புறங்களான கிராமங்களில் இருக்கிறவர்களுக்குள்ளே யூதாவின் புத்திரரில் சி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த்அர்பாவிலும் அதின் கிராமங்களிலும், தீபோனிலும் அதின் கிராமங்களிலும், எகாப்செயேலிலு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ம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சுவாவிலும், மோலாதாகிலும், பெத்பெலே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த்சார்சூகாவிலும், பெயெர்செபாவிலும், அதின் கிராம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சிக்லாகிலும், மேகோனாகிலும், அதின் கிராம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ரிம்மோனிலும், சாரேயாகிலும், யர்மூ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சானோவாலும், அதுல்லாமிலும் அவைகளின் கிராமங்களிலும், லாகீசிலும் அதின் நாட்டுப்புற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க்காவிலும் அதின் கிராமங்களிலும், பெயெர்செபா தொடங்கி இன்னோமின் பள்ளத்தாக்கு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கேபாவின் ஊராராயிருந்த பென்யமீன் புத்திரர், மிக்மாஸ், ஆயா, பெத்தேல் ஊர்களிலும் அதின் கிளை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ஆனதோத், நோப், அன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ஆத்சோர், ஆமா, கி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ஆதீத், செபோயிம், நெப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லோத், ஓனோ என்னும் ஊர்களிலும், சிற்பாசாரிகளின் பள்ளத்தாக்கிலும் கு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லேவியரிலே சில வகுப்பார் யூதாவிலும், சிலர் பென்யமீனிலும்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யூதாவின் பட்டணங்களில் இஸ்ரவேலரும் ஆசாரியரும், லேவியரும் நிதனீமியரும் சாலொமோனுடைய வேலைக்கா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ம், அவரவர் தங்கள் பட்டணங்களிலுள்ள தங்கள் காணிபூமியிலே குடியிருந்தார்கள்; எருச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ந்த நாடுகளின் தலைவர் யாரெ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1]]></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2026-09-16T19:47:13Z</dcterms:created>
  <dcterms:modified xsi:type="dcterms:W3CDTF">2026-09-16T19:47:13Z</dcterms:modified>
  <dc:title>நெகேமியா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