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கள் நீக்கின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யாக்கின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பத்தில் காத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ேண்டுதல் கேட்ட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டதை தந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ந்து என்னால் வாழ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ிரிந்து என்னால் ஜீவி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சொல்லுங்க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அது முடியாதை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மன்னித;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தந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2026-07-30T14:28:47Z</dcterms:created>
  <dcterms:modified xsi:type="dcterms:W3CDTF">2026-07-30T14:28:47Z</dcterms:modified>
  <dc:title>துதிப் பாடல்கள் : 731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