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90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யாதிகள் நீக்கின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தலையாக்கின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 முடியுமா?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பத்தில் காத்த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ிசயம் செய்த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 முடியுமா?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ேண்டுதல் கேட்ட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டதை தந்த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றந்து என்னால் வாழ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 முடியுமா?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ிரிந்து என்னால் ஜீவி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சொல்லுங்க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ையா அது முடியாதையா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ங்கள் மன்னித;த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் தந்தீரே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க்க முடியுமா?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ெய்த நன்மைகளை மறக்க முடியும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2026-09-15T11:46:21Z</dcterms:created>
  <dcterms:modified xsi:type="dcterms:W3CDTF">2026-09-15T11:46:21Z</dcterms:modified>
  <dc:title>துதிப் பாடல்கள் : 731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