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3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wake, our souls ; away, our fears ; 
Let every trembling thought be gone ; 
Awake, and run the heavenly race, 
And put a cheerful courage o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rue, 'tis a strait and thorny road, 
And mortal spirits tire and faint ; 
But they forget the mighty God 
That feeds the strength of every saint-----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e, mighty God, whose matchless 
Is ever new and ever young, [power 
And firm endures, while endless years 
Their everlasting circles ru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From Thee, the overflowing spring, 
Our souls shall drink a fresh supply, 
While such as trust their native strength 
Shall melt away, and droop, and di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Swift as an eagle cuts the air, 
We'll mount aloft to Thine abode; 
On wings of love our souls shall fly, 
Nor tire amidst the heavenly roa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2026-09-16T14:48:03Z</dcterms:created>
  <dcterms:modified xsi:type="dcterms:W3CDTF">2026-09-16T14:48:03Z</dcterms:modified>
  <dc:title>Hymn : 683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