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9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ே ஓடுவாய் எங்கே ஓடுவாய் 
இயேசுவின் அன்பை மறந்து 
எங்கே ஓடுவ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மன்னிப்பால் பரலோகமே 
பாவத்தின் பலன் நரகம் தானே 
இயேசுவே உன் இரட்சிப்பு 
அவரால் உன் மன்னிப்பு 
எண்ணிப்பார் எண்ணிப்பார் 
உன் வாழ்நாளை எண்ணிப்பா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 இன்பத்தை பால் போல் பருகி 
தேவ் கோபத்தை தேடி ஓடுறாய் 
அருமையான ஆத்தும மீட்பு 
அதையறியாமல் அலைந்தோடுறாய்  ---  பா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ந்தன் பணத்தை நம்பி ஓடாதே 
சிறு துரும்பும் கூட வராதே 
உன் வாலிபத்தின் பாவங்கள் தானே 
உன்னுடன் மரித்த பின்பு உயிர்த்திடுமே   ---  பா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ரண தூதன் அருகிலிருக்கிறான் 
நரகத்தை விரிவாய் திறந்திருக்கிறான் 
கிருபையை நீ கருத்தில் எண்ணி 
குருசை நோக்கி கொல்கத்தாவாண்டை வா   ---  பா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ிருதாவாகப் பொருள் சேர்க்கிறாய் 
வேகமாகவே திரிந்தலைகிறாய் 
ஆஸ்தி சேர்க்கிறாய் அழிவைக் காண்கிறாய் 
அடுத்தவனுக்கு அதை விட்டுப் போகிறாய்  ---  பாவ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ன் இருதயம் மேட்டிமை கொண்டு 
உன் அகந்தையால் அழிந்து போகிறாய் 
உலக இன்பம் ஒரு நிமிஷமே 
உன்னத இன்பம் நித்திய காலமே   ---  பாவ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2026-06-12T03:07:45Z</dcterms:created>
  <dcterms:modified xsi:type="dcterms:W3CDTF">2026-06-12T03:07:45Z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