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is my Refuge, my Strength and Shield, 
And this of a truth I know ; 
His tender protection is o'er me still, 
My comfort where'er I 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gh bright with the joys that no tongue can tell, 
Eternity's years may be ; 
Oh, never, no, never, can I forget 
His wonderful love to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Lord is my Refuge, my Strength, 
and Shield, 
All glory to Him I'll give ; 
And sing of His mercy by night and day,
For only in Him I l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Lord is my Refuge, my Strength, and Shield,  
My Saviour, my Friend, and Guide !
He makes me a child and an heir of grace : 
Oh, what can I ask beside 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2026-09-16T16:03:53Z</dcterms:created>
  <dcterms:modified xsi:type="dcterms:W3CDTF">2026-09-16T16:03:53Z</dcterms:modified>
  <dc:title>Hymn : 559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