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presProps" Target="presProps.xml"/>
  <Relationship Id="rId32" Type="http://schemas.openxmlformats.org/officeDocument/2006/relationships/viewProps" Target="viewProps.xml"/>
  <Relationship Id="rId33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பிரபுக்கள் பேசுகிறதை நிறுத்தி, கையினால் தங்கள் வாயைப் பொத்திக்கொள்வார்கள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பெரியோரின் சத்தம் அடங்கி அவர்கள் நாக்கு அவர்கள் மேல்வாயோடு ஒட்டிக்கொள்ளும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என்னைக் கேட்ட காது என்னைப் பாக்கியவான் என்றது; என்னைக் கண்ட கண் எனக்குச் சாட்சியிட்டது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முறையிடுகிற ஏழையையும் திக்கற்ற பிள்ளையையும் உதவியற்றவனையும் இரட்சித்தேன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கெட்டுப்போக இருந்தவனுடைய ஆசீர்வாதம் என்மேல் வந்தது; விதவையின் இருதயத்தைக் கெம்பீரிக்கப்பண்ணினேன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கெட்டுப்போக இருந்தவனுடைய ஆசீர்வாதம் என்மேல் வந்தது; விதவையின் இருதயத்தைக் கெம்பீரிக்கப்பண்ணினேன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நீதியைத் தரித்துக்கொண்டேன், அது என் உடுப்பாயிருந்தது; என் நியாயம் எனக்குச் சால்வையும் பாகையுமாய் இருந்தது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நான் குருடனுக்குக் கண்ணும், சப்பாணிக்குக் காலுமாயிருந்தேன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நான் எளியவர்களுக்குத் தகப்பனாயிருந்து, நான் அறியாத வழக்கை ஆராய்ந்துபார்த்தேன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நான் அநியாயக்காரருடைய கடைவாய்ப் பற்களை உடைத்து, அவர்கள் பறித்ததை அவர்கள் பற்களிலிருந்து பிடுங்கினேன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பின்னும் யோபு தன் பிரசங்க வாக்கியத்தைத் தொடர்ந்து சொன்னது: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என் கூட்டிலே நான் ஜீவித்துப்போவேன்; என் நாட்களை மணலத்தனையாய்ப் பெருகப்பண்ணுவேன் என்றேன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என் வேர் தண்ணீர்களின் ஓரமாய்ப் படர்ந்தது; என் கிளையின்மேல் பனி இராமுழுதும் தங்கியிருந்தது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என் மகிமை என்னில் செழித்தோங்கி என் கையிலுள்ள என் வில் புதுப்பெலன் கொண்டது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எனக்குச் செவிகொடுத்துக் காத்திருந்தார்கள்; என் ஆலோசனையைக் கேட்டு மவுனமாயிருந்தார்கள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என் பேச்சுக்குப் பேசாமலிருந்தார்கள்; என் வசனம் அவர்கள்மேல் துளிதுளியாய் விழுந்தது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மழைக்குக் காத்திருக்கிறதுபோல் எனக்குக் காத்திருந்து, பின்மாரிக்கு ஆசையுள்ளவர்கள்போல் தங்கள் வாயை ஆவென்று திறந்திருந்தார்கள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நான் அவர்களைப் பார்த்து நகைக்கும்போது, அவர்கள் துணிகரங்கொள்ளவில்லை; என் முகக்களையை மாறச்செய்யவும் இல்லை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அவர்கள் வழியே போக எனக்குச் சித்தமாகும்போது நான் தலைவனாய் உட்கார்ந்து இராணுவத்துக்குள் ராஜாவைப்போலும், துக்கித்தவர்களைத் தேற்றரவுபண்ணுகிறவனைப்போலும் இருந்தேன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அவர்கள் வழியே போக எனக்குச் சித்தமாகும்போது நான் தலைவனாய் உட்கார்ந்து இராணுவத்துக்குள் ராஜாவைப்போலும், துக்கித்தவர்களைத் தேற்றரவுபண்ணுகிறவனைப்போலும் இருந்தேன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சென்றுபோன மாதங்களிலும் தேவன் என்னைக் காப்பாற்றிவந்த நாட்களிலும் எனக்கு உண்டாயிருந்த சீர் இப்பொழுது இருந்தால் நலமாயிருக்கும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ப்பொழுது அவர் தீபம் என் தலையின்மேல் பிரகாசித்தது; அவர் அருளின வெளிச்சத்தினால் இருளைக் கடந்துபோனேன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தேவனுடைய இரகசியச் செயல் என் கூடாரத்தின்மேல் இருந்தது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ப்பொழுது சர்வவல்லவர் என்னோடிருந்தார்; என் பிள்ளைகள் என்னைச் சூழ்ந்திருந்தார்கள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என் பாதங்களை நான் நெய்யினால் கழுவினேன்; கன்மலைகளிலிருந்து எனக்காக எண்ணெய் நதிபோல ஓடிவந்தது; அந்தச் செல்வநாட்களின் சீர் இப்போதிருந்தால் நலமாயிருக்கும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நான் பட்டணவீதியால் வாசலுக்குள் புறப்பட்டுப்போய், வீதியில் என் ஆசனத்தைப் போடும்போது,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வாலிபர் என்னைக்கண்டு ஒளித்துக்கொள்வார்கள்; முதியோர் எழுந்திருந்து நிற்பார்கள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1615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9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The princes refrained talking, and laid their hand on their mout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9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The nobles held their peace, and their tongue cleaved to the roof of their mout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9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When the ear heard me, then it blessed me; and when the eye saw me, it gave witness to me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9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Because I delivered the poor that cried, and the fatherless, and him that had none to help hi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9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The blessing of him that was ready to perish came upon me: and I caused the widow's heart t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9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ing for jo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9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I put on righteousness, and it clothed me: my judgment was as a robe and a diade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9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I was eyes to the blind, and feet was I to the lam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9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I was a father to the poor: and the cause which I knew not I searched ou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9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And I brake the jaws of the wicked, and plucked the spoil out of his teet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Moreover Job continued his parable, and said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9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Then I said, I shall die in my nest, and I shall multiply my days as the san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9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My root was spread out by the waters, and the dew lay all night upon my branc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9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My glory was fresh in me, and my bow was renewed in my han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9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Unto me men gave ear, and waited, and kept silence at my counsel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9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After my words they spoke not again; and my speech dropped upon the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9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And they waited for me as for the rain; and they opened their mouth wide as for the latter rai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9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If I laughed on them, they believed it not; and the light of my countenance they cast not dow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9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I chose out their way, and sat chief, and dwelt as a king in the army, as one that comforts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9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mourner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9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Oh that I were as in months past, as in the days when God preserved me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9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When his candle shined upon my head, and when by his light I walked through darkness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9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As I was in the days of my youth, when the secret of God was upon my tabernacle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9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When the Almighty was yet with me, when my children were about me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9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When I washed my steps with butter, and the rock poured me out rivers of oil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9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When I went out to the gate through the city, when I prepared my seat in the street!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9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The young men saw me, and hid themselves: and the aged arose, and stood up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00">
  <a:themeElements>
    <a:clrScheme name="Theme10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0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0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28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2026-06-03T15:17:57Z</dcterms:created>
  <dcterms:modified xsi:type="dcterms:W3CDTF">2026-06-03T15:17:57Z</dcterms:modified>
  <dc:title>யோபு : 29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