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 போதும் இயேசப்பா
உங்க சமூகம் எனக்கப்ப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த்தனை இன்பமே உந்தன் சமூகமே
உள்ளமும் உடலுமே உமக்காய் ஏங்குத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ுதுபெலன் தருகிறீர் புது எண்ணேய் பொழிகிறீர்
கனிதரும் மரங்களாய் செழித்தோங்கச் செய்கிற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ப்பா உம் சந்நிதியில் எப்போ நான் வந்து நிற்பேன்
திருமுகம் கண்டு நான் திருப்தியில் மூழ்குவ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தேனிலும் இனிமையே தெவிட்டாத அமுதமே
தேடியும் கிடைக்காத ஒப்பற்ற செல்வம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2026-06-10T10:04:06Z</dcterms:created>
  <dcterms:modified xsi:type="dcterms:W3CDTF">2026-06-10T10:04:06Z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