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harps and with vials there stand a great throng, 
In the presence of Jesus, and sing this new song 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Him who hath loved us and washed us from sin, 
Unto Him be the glory for ever. Ame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ll these once were sinners, defiled in His sight, 
Now arrayed in pure garments in 
praise they unite :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maketh the rebel a priest and a king; 
He hath bought us, and taught us 
this new song to sing :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ow helpless and hopeless we sinners had been,  
If He never had loved us till cleansed from our sin 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loud in His praises our voices shall ring,  
So that others, believing, this new song shall sing 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2026-07-30T15:24:56Z</dcterms:created>
  <dcterms:modified xsi:type="dcterms:W3CDTF">2026-07-30T15:24:56Z</dcterms:modified>
  <dc:title>Hymn : 1023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