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ாழ்வில் என்னை நினைத்தவரே
உந்தன் நாமம் உயர்த்திடுவேன்
எண்ணில் அடங்கா நன்மைகள் செய்தவரே
நன்றியால் துதித்திடுவேன் --- எந்தன் தாழ்வ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ந்த நாட்களில் கண்ணின் மணி போல்
கருத்துடன் நீர் காத்தீரே
கடந்து வந்த பாதையில் தினமும்
கரம் பிடித்தீர் அதிசய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ரட்சகா
ஆசையோடே வாழ்த்துகிறேன் --- எந்தன் தாழ்வ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ழுகை போல் உம் சிறகின் மேலே
சுமந்து என்னை தாங்கினீரே
வழிகளில் நான் இடறி விழாமல்
கருணை கரத்தால் உயர்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ரட்சகா
ஆசையோடே வாழ்த்துகிறேன் --- எந்தன் தாழ்வ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ம் என்னை கைவிட்ட போது
கிருபையால் என்னை தாங்கினீரே
மனிதர் யாவரும் மறந்திட்ட போது
மறவாமல் என்னை நினை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ரட்சகா
ஆசையோடே வாழ்த்துகிறேன் --- எந்தன் தாழ்வ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2026-07-30T14:05:22Z</dcterms:created>
  <dcterms:modified xsi:type="dcterms:W3CDTF">2026-07-30T14:05:22Z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