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8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Love, that passeth knowledge,
O Love, whose beams have shone
Through everlasting ages,
From God's eternal throne ;
What power Thy depths can fathom ?
What tongue can speak Thy worth ?
And yet Thou condescendest
To dwell with men on earth.
O Love, all love excelling
Unnumbered hosts are telling,
In yonder blissful dwelling,
What Thou for them hast d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Love, that our redemption
Made perfect through the blood
Of Him whose life was offered,
To bring us near to God ;
O Love, that now extendeth
A pardon full and free,
And bends with eyes of pity
On sinners such as w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give our hearts' devotion,
And grateful thanks we bring,
And lift our hearts and voices,
To praise our Lord and King ;
O Love, all thought surpassing,
What will our rapture be,
When, safe beyond the river,
Our souls are lost in The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2026-07-31T18:29:54Z</dcterms:created>
  <dcterms:modified xsi:type="dcterms:W3CDTF">2026-07-31T18:29:54Z</dcterms:modified>
  <dc:title>Hymn : 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