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ியாயம் நீங்க வேணும், - உலகிலே மெ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ு வளர வேண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யேக மெய்த்தேவனை - நந்தேசத்த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ரும் போற்ற வே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ாய்ப் போதகர் வே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்றறிந்து சொல்லவேண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க்காய் இதன் செலவ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ி வரவேணும், அய்யா!	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யிதோ! தம்மையே த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! இத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யிதோ! தம்மையே த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ஆபிரகாம் பத்திலொன்றையே- மெல்கிசே தேக்கு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ிலும் தந்தையே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பிரியமாக வாசித்தேன், - இஸ்ரயேல் பெத்தே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்ளற்குச் செய்பொருத்தன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பரன் அவர்கட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ைத்தும் ஆசீர்வதித்து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பரம் தமதடி கீழ்த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ளித்த தெல்லாம் கேட்ட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யிதோ! தம்மையே த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! இத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! இதோ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ொஞ்சங் கொஞ்சமாகச் சேர்த்தேன்- இதோ! இத்த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ினதைக் கொண்டிதோ வந்த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ஞ்சைவிளைவினி லோர்பாகம் - சேர்த்து வைத்தேனா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லாவகை வரத்திற் கொஞ்ச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ஞ்சை பல போகத்த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ட்டு வைத்தே னான்குறுண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கக் கணக்கில் கண்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்தனை தொகையுமாச்சு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யிதோ! தம்மையே த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! இத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 காணிக்கையாய்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்திலொன்று நான் கொடுப்ப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க் கிறிஸ்து நாத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ை வர்த்திக்கவே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யிதோ! தம்மையே தந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க் காணிக்கை! இதோ!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2026-09-08T11:01:57Z</dcterms:created>
  <dcterms:modified xsi:type="dcterms:W3CDTF">2026-09-08T11:01:57Z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