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Father is rich in houses and lands, 
He holdeth the wealth of the world in His hands !  
Of rubies and diamonds, of silver and gold,
His coffers are full— He has riches untold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'm the child of a King I the child of a King ! 
With Jesus my Saviour, I'm the child of a King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y Father's own Son, the Saviour of men, 
Once wandered o'er earth as the poorest of them ;
But now He is reigning for ever on high,  
And will give me a home in heaven by and by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 once was an outcast stranger on earth, 
A sinner by choice, an alien by birth ! 
But I've been adopted, my name's written down —  
An heir to a mansion, a robe, and a crown !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A tent or a cottage, why should I care ? 
They're building a palace for me over there !  
Though exiled from home, yet still I may sing : 
All glory to God, I'm the child of a King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2026-06-15T12:12:34Z</dcterms:created>
  <dcterms:modified xsi:type="dcterms:W3CDTF">2026-06-15T12:12:34Z</dcterms:modified>
  <dc:title>Hymn : 946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