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as for the western border, all of you shall even have the great sea for a border: this shall be your west border.]]></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is shall be your north border: from the great sea all of you shall point out for you mount Hor:]]></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From mount Hor all of you shall point out your border unto the entrance of Hamath; and the activities out of the border shall be to Zeda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From mount Hor all of you shall point out your border unto the entrance of Hamath; and the activities out of the border shall be to Zeda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border shall go on to Ziphron, and the activities out of it shall be at Hazarenan: this shall be your north border.]]></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border shall go on to Ziphron, and the activities out of it shall be at Hazarenan: this shall be your north border.]]></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all of you shall point out your east border from Hazarenan to Shepham:]]></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coast shall go down from Shepham to Riblah, on the east side of Ain; and the border shall descend, and shall reach unto the side of the sea of Chinnereth eastwar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coast shall go down from Shepham to Riblah, on the east side of Ain; and the border shall descend, and shall reach unto the side of the sea of Chinnereth eastwar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border shall go down to Jordan, and the activities out of it shall be at the salt sea: this shall be your land with the coasts thereof round about.]]></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border shall go down to Jordan, and the activities out of it shall be at the salt sea: this shall be your land with the coasts thereof round about.]]></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Moses commanded the children of Israel, saying, This is the land which all of you shall inherit by lot, which the LORD commanded to give unto the nine tribes, and to the half trib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Moses commanded the children of Israel, saying, This is the land which all of you shall inherit by lot, which the LORD commanded to give unto the nine tribes, and to the half tribe:]]></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the tribe of the children of Reuben according to the house of their fathers, and the tribe of the children of Gad according to the house of their fathers, have received their inheritance; and half the tribe of Manasseh have received their inheritance:]]></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the tribe of the children of Reuben according to the house of their fathers, and the tribe of the children of Gad according to the house of their fathers, have received their inheritance; and half the tribe of Manasseh have received their inheritance:]]></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the tribe of the children of Reuben according to the house of their fathers, and the tribe of the children of Gad according to the house of their fathers, have received their inheritance; and half the tribe of Manasseh have received their inheritance:]]></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 two tribes and the half tribe have received their inheritance on this side Jordan near Jericho eastward, toward the sunrising.]]></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 two tribes and the half tribe have received their inheritance on this side Jordan near Jericho eastward, toward the sunrising.]]></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LORD spoke unto Moses, saying,]]></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se are the names of the men which shall divide the land unto you: Eleazar the priest, and Joshua the son of Nun.]]></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Command the children of Israel, and say unto them, When all of you come into the land of Canaan; (this is the land that shall fall unto you for an inheritance, even the land of Canaan with the coasts thereof:)]]></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se are the names of the men which shall divide the land unto you: Eleazar the priest, and Joshua the son of Nun.]]></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all of you shall take one prince of every tribe, to divide the land by inheritanc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names of the men are these: Of the tribe of Judah, Caleb the son of Jephunneh.]]></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of the tribe of the children of Simeon, Shemuel the son of Ammihu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Of the tribe of Benjamin, Elidad the son of Chislon.]]></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prince of the tribe of the children of Dan, Bukki the son of Jogli.]]></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 prince of the children of Joseph, for the tribe of the children of Manasseh, Hanniel the son of Ephod.]]></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 prince of the children of Joseph, for the tribe of the children of Manasseh, Hanniel the son of Ephod.]]></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 prince of the tribe of the children of Ephraim, Kemuel the son of Shiphtan.]]></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prince of the tribe of the children of Zebulun, Elizaphan the son of Parnach.]]></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Command the children of Israel, and say unto them, When all of you come into the land of Canaan; (this is the land that shall fall unto you for an inheritance, even the land of Canaan with the coasts thereof:)]]></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 prince of the tribe of the children of Issachar, Paltiel the son of Azzan.]]></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prince of the tribe of the children of Asher, Ahihud the son of Shelomi.]]></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prince of the tribe of the children of Naphtali, Pedahel the son of Ammihud.]]></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se are they whom the LORD commanded to divide the inheritance unto the children of Israel in the land of Canaan.]]></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se are they whom the LORD commanded to divide the inheritance unto the children of Israel in the land of Canaa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your south quarter shall be from the wilderness of Zin along by the coast of Edom, and your south border shall be the utmost coast of the salt sea eastward:]]></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your south quarter shall be from the wilderness of Zin along by the coast of Edom, and your south border shall be the utmost coast of the salt sea eastwar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your border shall turn from the south to the ascent of Akrabbim, and pass on to Zin: and the going forth thereof shall be from the south to Kadeshbarnea, and shall go on to Hazaraddar, and pass on to Azmon:]]></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your border shall turn from the south to the ascent of Akrabbim, and pass on to Zin: and the going forth thereof shall be from the south to Kadeshbarnea, and shall go on to Hazaraddar, and pass on to Azmon:]]></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border shall fetch a compass from Azmon unto the river of Egypt, and the activities out of it shall be at the sea.]]></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876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3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மேற்றிசைக்குப் பெருங்கடலே உங்களுக்கு எல்லை; அதுவே உங்களுக்கு மேற்புறத்து எல்லையா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உங்களுக்கு வடதிசை எல்லை பெருங்கடல் தொடங்கி, ஓர் என்னும் மலையை உங்களுக்குக் குறிப்பாக 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ஓர் என்னும் மலை தொடங்கி, ஆமாத்திற்குப் போகிற வழியைக் குறிப்பாகவைத்து, அங்கேயிருந்து அந்த எ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திற்குப்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ங்கேயிருந்து அது சிப்ரோனுக்குப்போய், ஆத்சார் ஏனானிலே முடியும்; அதுவே உங்களுக்கு வடபு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யா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உங்களுக்குக் கீழ்த்திசை எல்லைக்கு ஆத்சார் ஏனானிலிருந்து சேப்பாமைக் குறிப்பாக 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சேப்பாமிலிருந்து எல்லையானது ஆயினுக்குக் கிழக்கிலுள்ள ரிப்லாபரியந்தமும், அங்கேயிருந்து கின்னரே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ல்பரியந்தமும் அதின் கீழ்க்கரையோர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ங்கேயிருந்து யோர்தான்பரியந்தமும் போய், உப்புக்கடலில் முடியும்; இந்தச் சுற்றெல்லைகளையுடைய தேச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ரிய தேசம்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ப்பொழுது மோசே இஸ்ரவேல் புத்திரரை நோக்கி: ஒன்பதரைக் கோத்திரத்தாருக்குக் கொடுக்கும்படி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ட்டதும், நீங்கள் சீட்டுப்போட்டுச் சுதந்தரித்துக்கொள்ளவேண்டியதுமான தேசம் இது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ரூபன் புத்திரர் தங்கள் பிதாக்களுடைய வம்சத்தின்படியும், காத் புத்திரர் தங்கள் பிதாக்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ம்சத்தின்படியும், தங்கள் சுதந்தரத்தைப் பெற்றுக்கொண்டதும் அல்லாமல், மனாசேயின் பாதிக் கோத்திரத்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சுதந்தரத்தைப் பெற்றுக்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இந்த இரண்டரைக் கோத்திரத்தாரும் சூரியோதய திசையாகிய கிழக்கே எரிகோவின் அருகேயுள்ள யோர்தா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ப்புறத்திலே தங்கள் சுதந்தரத்தப் பெற்றுக்கொண்டா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மேலும்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உங்களுக்கு தேசத்தைப் பங்கிட்டுக்கொடுக்கும் மனிதரின் நாமங்களாவன: ஆசாரியனாகிய எலெயாசாரும், நூ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 இஸ்ரவேல் புத்திரருக்குக் கட்டளையிட்டுச் சொல்லவேண்டியது என்னவென்றால்: கானான்தேசம் அ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னாகிய யோசுவா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ன்றியும், தேசத்தைப் பங்கிடும்படி ஒவ்வொரு கோத்திரத்தில் ஒவ்வொரு தலைவனையும் தெரிந்துகொள்ளு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ந்த மனிதருடைய நாமங்களாவன: யூதா கோத்திரத்துக்கு எப்புன்னேயின் குமாரனாகிய காலே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சிமியோன் புத்திரரின் கோத்திரத்துக்கு அம்மியூதின் குமாரனாகிய சாமுவே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பென்யமீன் கோத்திரத்துக்குக் கிஸ்லோனின் குமாரனாகிய எலி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தாண் புத்திரரின் கோத்திரத்துக்கு யொக்லியின் குமாரனாகிய புக்கி என்னும் பிரபு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யோசேப்பின் குமாரனாகிய மனாசே புத்திரரின் கோத்திரத்துக்கு எபோதின் குமாரனாகிய அன்னியேல் எ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பு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எப்பிராயீம் புத்திரரின் கோத்திரத்துக்குச் சிப்தானின் குமாரனாகிய கேமுவேல் என்னும் பிரபு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செபுலோன் புத்திரரின் கோத்திரத்துக்குப் பர்னாகின் குமாரனாகிய எலிசாப்பான் என்னும் பிரபு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கள் உட்பட உங்களுக்குச் சுதந்தரமாகக் கிடைக்கப்போகிறது; நீங்கள் கானான்தேசத்தில் சேரு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இசக்கார் புத்திரரின் கோத்திரத்துக்கு ஆசானின் குமாரனாகிய பல்த்தியேல் என்னும் பிரபு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ஆசேர் புத்திரரின் கோத்திரத்துக்குச் செலோமியின் குமாரனாகிய அகியூத்தென்னும் பிரபு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நப்தலி புத்திரரின் கோத்திரத்துக்கு அம்மியூதின் குமாரனாகிய பெதாக்கேல் என்னும் பிரபுவு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கானான்தேசத்திலே இஸ்ரவேல் புத்திரருக்குச் சுதந்தரங்களைப் பங்கிட்டுக் கொடுக்கிறதற்குக்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ட்டவர்கள் இ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உங்கள் தென்புறம் சீன்வனாந்தரம்தொடங்கி ஏதோம் தேசத்தின் ஓரமட்டும் இருக்கும்; கிழக்கே இ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ப்புக்கடலின் கடைசி தொடங்கி உங்கள் தென் எல்லையா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உங்கள் எல்லை தெற்கிலிருந்து அக்கராபீம் மேடுகளைச் சுற்றி, சீன்வனாந்தரம்வரையில் போய், தெற்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ஸ்பர்னேயாவுக்கும், அங்கேயிருந்து ஆத்சார் அதாருக்கும், அங்கேயிருந்து அஸ்மோனாவுக்கும்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ஸ்மோனாவிலிருந்து எகிப்தின் நதிவரைக்கும் சுற்றிப்போய்க் கடலில் மு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2026-08-01T11:08:15Z</dcterms:created>
  <dcterms:modified xsi:type="dcterms:W3CDTF">2026-08-01T11:08:15Z</dcterms:modified>
  <dc:title>எண்ணாகமம் : 34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