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ங்களுக்கு வடதிசை எல்லை பெருங்கடல் தொடங்கி, ஓர் என்னும் மலையை உங்களுக்குக் குறிப்பாக வைத்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ஓர் என்னும் மலை தொடங்கி, ஆமாத்திற்குப் போகிற வழியைக் குறிப்பாகவைத்து, அங்கேயிருந்து அந்த எல்லை சேதாத்திற்குப் போய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ஓர் என்னும் மலை தொடங்கி, ஆமாத்திற்குப் போகிற வழியைக் குறிப்பாகவைத்து, அங்கேயிருந்து அந்த எல்லை சேதாத்திற்குப் போய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ங்கேயிருந்து அது சிப்ரோனுக்குப்போய், ஆத்சார் ஏனானிலே முடியும்; அதுவே உங்களுக்கு வடபுறத்து எல்லையாயிருக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ங்கேயிருந்து அது சிப்ரோனுக்குப்போய், ஆத்சார் ஏனானிலே முடியும்; அதுவே உங்களுக்கு வடபுறத்து எல்லையாயிரு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ங்களுக்குக் கீழ்த்திசை எல்லைக்கு ஆத்சார் ஏனானிலிருந்து சேப்பாமைக் குறிப்பாக வைத்த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ேப்பாமிலிருந்து எல்லையானது ஆயினுக்குக் கிழக்கிலுள்ள ரிப்லாபரியந்தமும், அங்கேயிருந்து கின்னரேத் கடல்பரியந்தமும் அதின் கீழ்க்கரையோரமாய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ேப்பாமிலிருந்து எல்லையானது ஆயினுக்குக் கிழக்கிலுள்ள ரிப்லாபரியந்தமும், அங்கேயிருந்து கின்னரேத் கடல்பரியந்தமும் அதின் கீழ்க்கரையோரமாய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ங்கேயிருந்து யோர்தான்பரியந்தமும் போய், உப்புக்கடலில் முடியும்; இந்தச் சுற்றெல்லைகளையுடைய தேசமே உங்களுக்குரிய தேசம் என்று சொல்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ங்கேயிருந்து யோர்தான்பரியந்தமும் போய், உப்புக்கடலில் முடியும்; இந்தச் சுற்றெல்லைகளையுடைய தேசமே உங்களுக்குரிய தேசம் என்று சொல் எ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ய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மோசே இஸ்ரவேல் புத்திரரை நோக்கி: ஒன்பதரைக் கோத்திரத்தாருக்குக் கொடுக்கும்படி கர்த்தர் கட்டளையிட்டதும், நீங்கள் சீட்டுப்போட்டுச் சுதந்தரித்துக்கொள்ளவேண்டியதுமான தேசம் இதுவ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மோசே இஸ்ரவேல் புத்திரரை நோக்கி: ஒன்பதரைக் கோத்திரத்தாருக்குக் கொடுக்கும்படி கர்த்தர் கட்டளையிட்டதும், நீங்கள் சீட்டுப்போட்டுச் சுதந்தரித்துக்கொள்ளவேண்டியதுமான தேசம் இதுவ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ரூபன் புத்திரர் தங்கள் பிதாக்களுடைய வம்சத்தின்படியும், காத் புத்திரர் தங்கள் பிதாக்களுடைய வம்சத்தின்படியும், தங்கள் சுதந்தரத்தைப் பெற்றுக்கொண்டதும் அல்லாமல், மனாசேயின் பாதிக் கோத்திரத்தாரும் தங்கள் சுதந்தரத்தைப் பெற்றுக்கொண்ட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ந்த இரண்டரைக் கோத்திரத்தாரும் சூரியோதய திசையாகிய கிழக்கே எரிகோவின் அருகேயுள்ள யோர்தானுக்கு இப்புறத்திலே தங்கள் சுதந்தரத்தப் பெற்றுக்கொண்டார்கள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ந்த இரண்டரைக் கோத்திரத்தாரும் சூரியோதய திசையாகிய கிழக்கே எரிகோவின் அருகேயுள்ள யோர்தானுக்கு இப்புறத்திலே தங்கள் சுதந்தரத்தப் பெற்றுக்கொண்டார்கள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ேலும் கர்த்தர் மோசேயை நோக்கி: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ங்களுக்கு தேசத்தைப் பங்கிட்டுக்கொடுக்கும் மனிதரின் நாமங்களாவன: ஆசாரியனாகிய எலெயாசாரும், நூனின் குமாரனாகிய யோசுவாவும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ங்களுக்கு தேசத்தைப் பங்கிட்டுக்கொடுக்கும் மனிதரின் நாமங்களாவன: ஆசாரியனாகிய எலெயாசாரும், நூனின் குமாரனாகிய யோசுவாவும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ன்றியும், தேசத்தைப் பங்கிடும்படி ஒவ்வொரு கோத்திரத்தில் ஒவ்வொரு தலைவனையும் தெரிந்துகொள்ளுங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ன்றியும், தேசத்தைப் பங்கிடும்படி ஒவ்வொரு கோத்திரத்தில் ஒவ்வொரு தலைவனையும் தெரிந்துகொள்ள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ுக்குக் கட்டளையிட்டுச் சொல்லவேண்டியது என்னவென்றால்: கானான்தேசம் அதின் எல்லைகள் உட்பட உங்களுக்குச் சுதந்தரமாகக் கிடைக்கப்போகிறது; நீங்கள் கானான்தேசத்தில் சேரும்போ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த மனிதருடைய நாமங்களாவன: யூதா கோத்திரத்துக்கு எப்புன்னேயின் குமாரனாகிய காலேப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ிமியோன் புத்திரரின் கோத்திரத்துக்கு அம்மியூதின் குமாரனாகிய சாமுவேல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ென்யமீன் கோத்திரத்துக்குக் கிஸ்லோனின் குமாரனாகிய எலிதாத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ாண் புத்திரரின் கோத்திரத்துக்கு யொக்லியின் குமாரனாகிய புக்கி என்னும் பிரபுவும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ோசேப்பின் குமாரனாகிய மனாசே புத்திரரின் கோத்திரத்துக்கு எபோதின் குமாரனாகிய அன்னியேல் என்னும் பிரபுவும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ப்பிராயீம் புத்திரரின் கோத்திரத்துக்குச் சிப்தானின் குமாரனாகிய கேமுவேல் என்னும் பிரபுவும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ெபுலோன் புத்திரரின் கோத்திரத்துக்குப் பர்னாகின் குமாரனாகிய எலிசாப்பான் என்னும் பிரபுவும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சக்கார் புத்திரரின் கோத்திரத்துக்கு ஆசானின் குமாரனாகிய பல்த்தியேல் என்னும் பிரபுவும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சேர் புத்திரரின் கோத்திரத்துக்குச் செலோமியின் குமாரனாகிய அகியூத்தென்னும் பிரபுவும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ப்தலி புத்திரரின் கோத்திரத்துக்கு அம்மியூதின் குமாரனாகிய பெதாக்கேல் என்னும் பிரபுவுமே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ங்கள் தென்புறம் சீன்வனாந்தரம்தொடங்கி ஏதோம் தேசத்தின் ஓரமட்டும் இருக்கும்; கிழக்கே இருக்கிற உப்புக்கடலின் கடைசி தொடங்கி உங்கள் தென் எல்லையாயிருக்க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ானான்தேசத்திலே இஸ்ரவேல் புத்திரருக்குச் சுதந்தரங்களைப் பங்கிட்டுக் கொடுக்கிறதற்குக் கர்த்தர் கட்டளையிட்டவர்கள் இவர்களே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ானான்தேசத்திலே இஸ்ரவேல் புத்திரருக்குச் சுதந்தரங்களைப் பங்கிட்டுக் கொடுக்கிறதற்குக் கர்த்தர் கட்டளையிட்டவர்கள் இவர்களே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ங்கள் எல்லை தெற்கிலிருந்து அக்கராபீம் மேடுகளைச் சுற்றி, சீன்வனாந்தரம்வரையில் போய், தெற்கிலே காதேஸ்பர்னேயாவுக்கும், அங்கேயிருந்து ஆத்சார் அதாருக்கும், அங்கேயிருந்து அஸ்மோனாவுக்கும் போய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ங்கள் எல்லை தெற்கிலிருந்து அக்கராபீம் மேடுகளைச் சுற்றி, சீன்வனாந்தரம்வரையில் போய், தெற்கிலே காதேஸ்பர்னேயாவுக்கும், அங்கேயிருந்து ஆத்சார் அதாருக்கும், அங்கேயிருந்து அஸ்மோனாவுக்கும் போய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ங்கள் எல்லை தெற்கிலிருந்து அக்கராபீம் மேடுகளைச் சுற்றி, சீன்வனாந்தரம்வரையில் போய், தெற்கிலே காதேஸ்பர்னேயாவுக்கும், அங்கேயிருந்து ஆத்சார் அதாருக்கும், அங்கேயிருந்து அஸ்மோனாவுக்கும் போய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ஸ்மோனாவிலிருந்து எகிப்தின் நதிவரைக்கும் சுற்றிப்போய்க் கடலில் முடிய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ேற்றிசைக்குப் பெருங்கடலே உங்களுக்கு எல்லை; அதுவே உங்களுக்கு மேற்புறத்து எல்லையாயிரு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4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మీ ఉత్తరపు సరిహద్దును మహాసముద్రము యొద్దనుండి హోరు కొండవరకు ఏర్పరచుకొన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హోరు కొండ యొద్దనుండి హమాతునకు పోవుమార్గము వరకు ఏర్పరచుకొనవలెను. ఆ సరిహద్దు సెదాదువర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్యాపిం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అక్కడనుండి సరిహద్దు జిప్రోనువరకు వ్యాపించును, దాని చివర హసరేనానునొద్ద ఉండును. అది మీకు ఉత్తరప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రిహద్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తూర్పు సరిహద్దు హసరేనానునుండి షెపామువరకు మీరు ఏర్పరచుకొన 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​షెపామునుండి సరిహద్దు అయీనుకు తూర్పున రిబ్లావరకు నుండును. ఆ సరిహద్దు దిగి తూర్పున కిన్నె రెత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ముద్రమునొడ్డును తగిలియుండ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​ఆ సరిహద్దు యొర్దానునదివరకు దిగి ఉప్పు సముద్రముదనుక వ్యాపిం చును. ఆదేశము చుట్టునున్న సరిహద్దు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ధ్యనున్న దేశము మీదై యుండునని వారి కాజ్ఞాపించ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మరియు యెహోవా మోషేకు ఈలాగు సెల విచ్చెనునీవు ఇశ్రాయేలీయుల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​మోషే ఇశ్రాయేలీయులతోమీరు చీట్లచేత పొంద బోవుచున్న దేశము ఇది. యెహోవా తొమి్మది గోత్ర ములక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ర్ధగోత్రమునకును దీని నియ్యవలెనని ఆజ్ఞా పించె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​ఏలయనగా తమ తమ పితరుల కుటుంబముల ప్రకారము రూబేనీయులును గాదీయులును తమ తమ స్వాస్థ్యముల నొంద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మనష్షే అర్ధగోత్రపువారు తమ స్వాస్థ్యము నొందిరి. ఆ రెండు గోత్రపువారును అర్ధ గోత్రపువారును సూర్యోద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ిక్కున, అనగా తూర్పు దిక్కున యెరికోయొద్ద యొర్దాను ఇవతల తమ తమ స్వాస్థ్యములను పొందిర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మరియు యెహోవా మోషేకు ఈలాగు సెలవిచ్చె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ఆ దేశమును మీకు స్వాస్థ్యముగా పంచిపెట్టవలసినవా రెవరనగా, యాజకుడైన ఎలియాజరును నూను కుమారు డై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ెహోషువయ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మరియు ఆ దేశమును మీకు స్వాస్థ్యముగా పంచిపెట్టుటకు ప్రతి గోత్రములో ఒక్కొక ప్రధాను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ఏర్పరచుకొన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కనాను దేశమున, అనగా పొలిమేరలచొప్పున మీరు చీట్లువేసి స్వాస్థ్యముగా పంచుకొను కనానుదేశము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వారెవ రనగా, యూదావారి గోత్రములో యెఫున్నె కుమారు డైన కాలేబ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షిమ్యోనీయుల గోత్రములో అమీహూదు కుమారుడైన షెమూయేల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​బెన్యామీనీయుల గోత్ర ములో కిస్లోను కుమారుడైన ఎలీదా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​దానీయుల గోత్రములో యొగ్లి కుమారుడైన బుక్కీ ప్రధాన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యోసేపు పుత్రులలో ఏఫోదు కుమారుడైన హన్నీయేలు మనష్షీయుల గోత్రప్రధాన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ఎఫ్రాయిమీయుల గోత్ర ములో షిప్తాను కుమారుడైన కెమూయేలు ప్రధాన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జెబూలూనీయుల గోత్రములో పర్నాకు కుమారుడైన ఎలీషాపాను ప్రధాన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ఇశ్శాఖారీయుల గోత్రములో అజాను కుమారుడైన పల్తీయేలు ప్రధాన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ఆషేరీయుల గోత్రములో షెలోమి కుమారుడైన అహీహూదు ప్రధాన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నఫ్తాలీయుల గోత్రములో అమీహూదు కుమారుడైన పెదహేలు ప్రధాన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మీరు ప్రవేశించుచుండగా, మీ దక్షిణదిక్కు సీను అరణ్యము మొదలుకొని ఎదోము సరిహద్దు, అ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కనాను దేశములో ఇశ్రాయేలీయులకు వారి వారి స్వాస్థ్యములను పంచిపెట్టు టకు యెహోవా ఆజ్ఞాపించినవా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ీర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​మీ దక్షిణపు సరిహద్దు ఉప్పు సము ద్రముయొక్క తూర్పు తీరమువరకు ఉండును. మీ సరి హద్దు దక్షిణ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ొదలుకొని అక్రబ్బీము కనమయొద్ద తిరిగి సీనువరకు వ్యాపించును. అది దక్షిణమునుండి కాదేషు బర్నేయవర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్యాపించి, అక్కడనుండి హసరద్దారువరకు పోయి, అక్కడనుండి అస్మోనువరకు సా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​అస్మోనునుండి ఐగుప్తు నదివరకు సరిహద్దు తిరిగి సముద్రమువరకు వ్యాపిం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​పడమటి సరిహద్దు ఏద నగా మహాసముద్రము, అదే మీకు పడమటి సరిహద్దుగా నుండ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2026-06-03T09:10:37Z</dcterms:created>
  <dcterms:modified xsi:type="dcterms:W3CDTF">2026-06-03T09:10:37Z</dcterms:modified>
  <dc:title>எண்ணாகமம் : 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