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தூளிலே நித்திரைபண்ணுகிறவர்களாகிய அநேகரில் சிலர் நித்தியஜீவனுக்கும், சிலர் நித்திய நிந்தைக்கும் இகழ்ச்சிக்கும் விழித்து எழுந்திருப்ப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ாடபலி நீக்கப்பட்டு, பாழாக்கும் அருவருப்பு ஸ்தாபிக்கப்படுங்காலமுதல் ஆயிரத்திருநூற்றுத் தொண்ணூறு நாள் செல்ல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ாடபலி நீக்கப்பட்டு, பாழாக்கும் அருவருப்பு ஸ்தாபிக்கப்படுங்காலமுதல் ஆயிரத்திருநூற்றுத் தொண்ணூறு நாள் செல்ல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ஞானவான்கள் ஆகாயமண்டலத்தின் ஒளியைப்போலவும், அநேகரை நீதிக்குட்படுத்துகிறவர்கள் நட்சத்திரங்களைப்போலவும் என்றென்றைக்குமுள்ள சதாகாலங்களிலும் பிரகாசிப்ப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ஞானவான்கள் ஆகாயமண்டலத்தின் ஒளியைப்போலவும், அநேகரை நீதிக்குட்படுத்துகிறவர்கள் நட்சத்திரங்களைப்போலவும் என்றென்றைக்குமுள்ள சதாகாலங்களிலும் பிரகாசிப்ப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யிரத்து முந்நூற்று முப்பத்தைந்து நாள்மட்டும் காத்திருந்து சேருகிறவன் பாக்கிய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ியேலாகிய நீயோவென்றால், முடிவுகாலமட்டும் இந்த வார்த்தைகளைப் புதைபொருளாக வைத்து வைத்து, இந்தப்புஸ்தகத்தை முத்திரைபோடு; அப்பொழுது அநேகர் இங்குமங்கும் ஓடி ஆராய்வார்கள், அறிவும் பெருகிப்போ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னியேலாகிய நீயோவென்றால், முடிவுகாலமட்டும் இந்த வார்த்தைகளைப் புதைபொருளாக வைத்து வைத்து, இந்தப்புஸ்தகத்தை முத்திரைபோடு; அப்பொழுது அநேகர் இங்குமங்கும் ஓடி ஆராய்வார்கள், அறிவும் பெருகிப்போ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தானியேலாகிய நான் ஆற்றுக்கு இக்கரையில் ஒருவனும் ஆற்றுக்கு அக்கரையில் ஒருவனுமாகிய வேறே இரண்டுபேர் நிற்கக்கண்ட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தானியேலாகிய நான் ஆற்றுக்கு இக்கரையில் ஒருவனும் ஆற்றுக்கு அக்கரையில் ஒருவனுமாகிய வேறே இரண்டுபேர் நிற்கக்கண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 தானியேலே, போகலாம்; இந்த வார்த்தைகள் முடிவுகாலமட்டும் புதைபொருளாக வைக்கப்பட்டும் முத்திரிக்கப்பட்டும் இ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யோவென்றால் முடிவுவருமட்டும் போயிரு; நீ இளைப்பாறிக்கொண்டிருந்து, நாட்களின் முடிவிலே உன் சுதந்தர வீதத்துக்கு எழுந்திருப்பாய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யோவென்றால் முடிவுவருமட்டும் போயிரு; நீ இளைப்பாறிக்கொண்டிருந்து, நாட்களின் முடிவிலே உன் சுதந்தர வீதத்துக்கு எழுந்திருப்பாய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ணல்வஸ்திரம் தரித்தவரும், ஆற்றின் தண்ணீர்களின்மேல் நிற்கிறவருமாகிய புருஷனை ஒருவன் நோக்கி: இந்த ஆச்சரியமானவைகளின் முடிவுவர எவ்வளவுகாலம் செல்லும் என்று கே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ணல்வஸ்திரம் தரித்தவரும், ஆற்றின் தண்ணீர்களின்மேல் நிற்கிறவருமாகிய புருஷனை ஒருவன் நோக்கி: இந்த ஆச்சரியமானவைகளின் முடிவுவர எவ்வளவுகாலம் செல்லும் என்று கேட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ணல்வஸ்திரம் தரித்தவரும் ஆற்றின் தண்ணீர்களின்மேல் நிற்கிறவருமாகிய புருஷன் தம்முடைய வலது கரத்தையும் தம்முடைய இடதுகரத்தையும் வானத்துக்கு நேராக ஏறெடுத்து, ஒரு காலமும் காலங்களும், அரைக்காலமும் செல்லும் என்றும்; பரிசுத்த ஜனங்களின் வல்லமையைச் சிதறடித்தல் முடிவுபெறும்போதே இவைகளெல்லாம் நிறைவேறித் தீருமென்றும் என்றென்றைக்கும் ஜீவித்திருக்கிறவர்பேரில் ஆணையிடக் கேட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ணல்வஸ்திரம் தரித்தவரும் ஆற்றின் தண்ணீர்களின்மேல் நிற்கிறவருமாகிய புருஷன் தம்முடைய வலது கரத்தையும் தம்முடைய இடதுகரத்தையும் வானத்துக்கு நேராக ஏறெடுத்து, ஒரு காலமும் காலங்களும், அரைக்காலமும் செல்லும் என்றும்; பரிசுத்த ஜனங்களின் வல்லமையைச் சிதறடித்தல் முடிவுபெறும்போதே இவைகளெல்லாம் நிறைவேறித் தீருமென்றும் என்றென்றைக்கும் ஜீவித்திருக்கிறவர்பேரில் ஆணையிடக் கேட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ணல்வஸ்திரம் தரித்தவரும் ஆற்றின் தண்ணீர்களின்மேல் நிற்கிறவருமாகிய புருஷன் தம்முடைய வலது கரத்தையும் தம்முடைய இடதுகரத்தையும் வானத்துக்கு நேராக ஏறெடுத்து, ஒரு காலமும் காலங்களும், அரைக்காலமும் செல்லும் என்றும்; பரிசுத்த ஜனங்களின் வல்லமையைச் சிதறடித்தல் முடிவுபெறும்போதே இவைகளெல்லாம் நிறைவேறித் தீருமென்றும் என்றென்றைக்கும் ஜீவித்திருக்கிறவர்பேரில் ஆணையிடக் கேட்ட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எதைக் கேட்டும், அதின்பொருளை அறியவில்லை; ஆகையால்: என் ஆண்டவனே, இவைகளின் முடிவு என்னமாயிருக்கும் என்று கேட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எதைக் கேட்டும், அதின்பொருளை அறியவில்லை; ஆகையால்: என் ஆண்டவனே, இவைகளின் முடிவு என்னமாயிருக்கும் என்று கேட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 தானியேலே, போகலாம்; இந்த வார்த்தைகள் முடிவுகாலமட்டும் புதைபொருளாக வைக்கப்பட்டும் முத்திரிக்கப்பட்டும் இ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 சுத்தமும் வெண்மையுமாக்கப்பட்டு புடமிடப்பட்டவர்களாய் விளங்குவார்கள். துன்மார்க்கரோ துன்மார்க்கமாய் நடப்பார்கள்; துன்மார்க்கரில் ஒருவனும் உணரான். ஞானவான்களோ உணர்ந்துகொள்ள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 சுத்தமும் வெண்மையுமாக்கப்பட்டு புடமிடப்பட்டவர்களாய் விளங்குவார்கள். துன்மார்க்கரோ துன்மார்க்கமாய் நடப்பார்கள்; துன்மார்க்கரில் ஒருவனும் உணரான். ஞானவான்களோ உணர்ந்துகொள்ள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ஜனத்தின் புத்திரருக்காக நிற்கிற பெரிய அதிபதியாகிய மிகாவேல் அக்காலத்திலே எழும்புவான். யாதொரு ஜாதியாரும் தோன்றினதுமுதல் அக்காலமட்டும் உண்டாயிராத ஆபத்துக்காலம் வரும்; அக்காலத்திலே புஸ்தகத்தில் எழுதியிருக்கிறவர்களாகக் காணப்படுகிற உன் ஜனங்கள் அனைவரும் விடுவிக்கப்பட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ஜனத்தின் புத்திரருக்காக நிற்கிற பெரிய அதிபதியாகிய மிகாவேல் அக்காலத்திலே எழும்புவான். யாதொரு ஜாதியாரும் தோன்றினதுமுதல் அக்காலமட்டும் உண்டாயிராத ஆபத்துக்காலம் வரும்; அக்காலத்திலே புஸ்தகத்தில் எழுதியிருக்கிறவர்களாகக் காணப்படுகிற உன் ஜனங்கள் அனைவரும் விடுவிக்கப்பட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ஜனத்தின் புத்திரருக்காக நிற்கிற பெரிய அதிபதியாகிய மிகாவேல் அக்காலத்திலே எழும்புவான். யாதொரு ஜாதியாரும் தோன்றினதுமுதல் அக்காலமட்டும் உண்டாயிராத ஆபத்துக்காலம் வரும்; அக்காலத்திலே புஸ்தகத்தில் எழுதியிருக்கிறவர்களாகக் காணப்படுகிற உன் ஜனங்கள் அனைவரும் விடுவிக்கப்பட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தூளிலே நித்திரைபண்ணுகிறவர்களாகிய அநேகரில் சிலர் நித்தியஜீவனுக்கும், சிலர் நித்திய நிந்தைக்கும் இகழ்ச்சிக்கும் விழித்து எழுந்திரு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तने अपनी नामधराई और सदा तक अत्यन्त घिनौने ठहरने के ल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जब से नित्य होमबलि उठाई जाएगी, और वह घिनौनी वस्तु जो उजाड़ करा देती है, स्थापित की जाएगी,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बारह सौ नब्बे दिन बीत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सिखाने वालों की चमक आकाशमण्डल की सी होगी, और जो बहुतों को धर्मी बनाते हैं, वे सर्वदा की ना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शमान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ा ही धन्य है वह, जो धीरज धर कर तेरह सौ पैंतीस दिन के अन्त तक भी पहुं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हे दानिय्येल, तू इस पुस्तक पर मुहर कर के इन वचनों को अन्त समय तक के लिये बन्द रख। और बहु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 पूछ-पाछ और ढूंढ-ढांढ करेंगे, और इस से ज्ञान बढ़ भी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ह सब सुन, मुझ दानिय्येल ने दृष्टि कर के क्या देखा कि और दो पुरूष खड़ें हैं, एक तो नदी के इस ती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, और दूसरा नदी के उस तीर प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 ने कहा, हे दानिय्येल चला जा; क्योंकि ये बातें अन्त समय के लिये बन्द हैं और इन पर मुहर दी हु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अब तू जा कर अन्त तक ठहरा रह; और तू विश्राम करता रहेगा; और उन दिनों के अन्त में तू अपने निज भा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खड़ा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जो पुरूष सन का वस्त्र पहिने हुए नदी के जल के ऊपर था, उस से उन पुरूषों में से एक ने पूछा, इ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श्चर्यकर्मों का अन्त कब तक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जो पुरूष सन का वस्त्र पहिने हुए नदी के जल के ऊपर था, उसने मेरे सुनते दहिना और बांया अपने दो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 स्वर्ग की ओर उठा कर, सदा जीवित रहने वाले की शपथ खाकर कहा, यह दशा साढ़े तीन काल तक ही रहेगी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ब पवित्र प्रजा की शक्ति टूटते टूटते समाप्त हो जाएगी, तब ये बातें पूरी हो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ह बात मैं सुनता तो था परन्तु कुछ ना समझा। तब मैंने कहा, हे मेरे प्रभु, इन बातों का अन्तफल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बहुत लोग तो अपने अपने को निर्मल और उजले करेंगे, और स्वच्छ हो जाएंगे; परन्तु दुष्ट लोग दुष्टता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रहेंगे; और दुष्टों में से कोई ये बातें न समझेगा; परन्तु जो बुद्धिमान है वे ही समझ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सी समय मीकाएल नाम बड़ा प्रधान, जो तेरे जाति-भाइयों का पक्ष करने को खड़ा रहता है, वह उठेगा।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ऐसे संकट का समय होगा, जैसा किसी जाति के उत्पन्न होने के समय से ले कर अब तक कभी न हुआ होगा; परन्तु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 तेरे लोगों में से जितनों के नाम परमेश्वर की पुस्तक में लिखे हुए हैं, वे बच निक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ो भूमि के नीचे सोए रहेंगे उन में से बहुत से लोग जाग उठेंगे, कितने तो सदा के जीवन के लिय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2026-09-07T01:00:33Z</dcterms:created>
  <dcterms:modified xsi:type="dcterms:W3CDTF">2026-09-07T01:00:33Z</dcterms:modified>
  <dc:title>दानिय्येल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