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ம் அம்மாளே, நாம் ஒருவரிலொருவர் அன்புகூரவேண்டுமென்று, உமக்குப் புதிய கற்பனையாக எழுதாமல், ஆதிமுதல் நமக்கு உண்டாயிருக்கிற கற்பனையாக எழுதி, உம்மை வேண்டிக்கொள்ள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அவருடைய கற்பனைகளின்படி நடப்பதே அன்பு; நீங்கள் ஆதிமுதல் கேட்டிருக்கிறபடி நடந்துகொள்ளவேண்டிய கற்பனை இதுவ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அவருடைய கற்பனைகளின்படி நடப்பதே அன்பு; நீங்கள் ஆதிமுதல் கேட்டிருக்கிறபடி நடந்துகொள்ளவேண்டிய கற்பனை இதுவ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ாம்சத்தில் வந்த இயேசுகிறிஸ்துவை அறிக்கைபண்ணாத அநேக வஞ்சகர் உலகத்திலே தோன்றியிருக்கிறார்கள்; இப்படிப்பட்டவனே வஞ்சகனும் அந்திக்கிறிஸ்துவுமாயிரு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ாம்சத்தில் வந்த இயேசுகிறிஸ்துவை அறிக்கைபண்ணாத அநேக வஞ்சகர் உலகத்திலே தோன்றியிருக்கிறார்கள்; இப்படிப்பட்டவனே வஞ்சகனும் அந்திக்கிறிஸ்துவுமாயிருக்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செய்கைகளின் பலனை இழந்துபோகாமல், பூரண பலனைப் பெறும்படிக்கு எச்சரிக்கையாய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செய்கைகளின் பலனை இழந்துபோகாமல், பூரண பலனைப் பெறும்படிக்கு எச்சரிக்கையாய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ின் உபதேசத்திலே நிலைத்திராமல் மீறி நடக்கிற எவனும் தேவனை உடையவனல்ல; கிறிஸ்துவின் உபதேசத்தில் நிலைத்திருக்கிறவனோ பிதாவையும் குமாரனையும் உடைய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ின் உபதேசத்திலே நிலைத்திராமல் மீறி நடக்கிற எவனும் தேவனை உடையவனல்ல; கிறிஸ்துவின் உபதேசத்தில் நிலைத்திருக்கிறவனோ பிதாவையும் குமாரனையும் உடைய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உங்களிடத்தில் வந்து இந்த உபதேசத்தைக்கொண்டுவராமலிருந்தால், அவனை உங்கள் வீட்டிலே ஏற்றுக்கொள்ளாமலும், அவனுக்கு வாழ்த்துதல் சொல்லாமலும் இ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க்குள் நிலைநிற்கிறதும், என்றென்றைக்கும் நம்மோடிருப்பதுமாகிய சத்தியத்தினிமித்தம், நான் மாத்திரமல்ல, சத்தியத்தை அறிந்திருக்கிற யாவரும் சத்தியத்தின்படி நேசித்திருக்கிறவள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உங்களிடத்தில் வந்து இந்த உபதேசத்தைக்கொண்டுவராமலிருந்தால், அவனை உங்கள் வீட்டிலே ஏற்றுக்கொள்ளாமலும், அவனுக்கு வாழ்த்துதல் சொல்லாமலும் இ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ுக்கு வாழ்த்துதல் சொல்லுகிறவன் அவனுடைய துர்க்கிரியைகளுக்குப் பங்குள்ளவனாயிருக்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எழுதவேண்டிய காரியங்கள் அநேகம் உண்டு; காகிதத்தினாலும் மையினாலும் அவைகளை எழுத எனக்கு மனதில்லை. உங்களுடைய சந்தோஷம் நிறைவாயிருக்கும்படிக்கு உங்களிடத்தில் வந்து, முகமுகமாய்ப் பேசலாமென்று நம்பியிருக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 எழுதவேண்டிய காரியங்கள் அநேகம் உண்டு; காகிதத்தினாலும் மையினாலும் அவைகளை எழுத எனக்கு மனதில்லை. உங்களுடைய சந்தோஷம் நிறைவாயிருக்கும்படிக்கு உங்களிடத்தில் வந்து, முகமுகமாய்ப் பேசலாமென்று நம்பிய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ெரிந்துகொள்ளப்பட்ட நம்முடைய சகோதரியின் பிள்ளைகள் உனக்கு வாழ்த்துதல் சொல்லுகிறார்கள். ஆமென்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மக்குள் நிலைநிற்கிறதும், என்றென்றைக்கும் நம்மோடிருப்பதுமாகிய சத்தியத்தினிமித்தம், நான் மாத்திரமல்ல, சத்தியத்தை அறிந்திருக்கிற யாவரும் சத்தியத்தின்படி நேசித்திருக்கிறவள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ெரிந்துகொள்ளப்பட்டவளுமாகிய அம்மாளுக்கும் அவளுடைய பிள்ளைகளுக்கும், மூப்பனாகிய நான் எழுதுகிறதாவ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தாவாகிய தேவனாலும் பிதாவின் குமாரனாயிருக்கிற கர்த்தராகிய இயேசுகிறிஸ்துவினாலும், கிருபையும் இரக்கமும் சமாதானமும், சத்தியத்தோடும் அன்போடுங்கூட உங்களோடிருப்ப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தாவாகிய தேவனாலும் பிதாவின் குமாரனாயிருக்கிற கர்த்தராகிய இயேசுகிறிஸ்துவினாலும், கிருபையும் இரக்கமும் சமாதானமும், சத்தியத்தோடும் அன்போடுங்கூட உங்களோடிருப்பத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தாவினால் நாம் பெற்ற கற்பனையின்படியே உம்முடைய பிள்ளைகளில் சிலர் சத்தியத்திலே நடக்கிறதை நான் கண்டு; மிகவும் சந்தோஷப்பட்ட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தாவினால் நாம் பெற்ற கற்பனையின்படியே உம்முடைய பிள்ளைகளில் சிலர் சத்தியத்திலே நடக்கிறதை நான் கண்டு; மிகவும் சந்தோஷப்பட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ம் அம்மாளே, நாம் ஒருவரிலொருவர் அன்புகூரவேண்டுமென்று, உமக்குப் புதிய கற்பனையாக எழுதாமல், ஆதிமுதல் நமக்கு உண்டாயிருக்கிற கற்பனையாக எழுதி, உம்மை வேண்டிக்கொள்ள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d from the beginning, that we love one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is is love, that we walk after his commandments. This is the commandment, That, as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heard from the beginning, all of you should walk in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many deceivers are entered into the world, who confess not that Jesus Christ has com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sh. This is a deceiver and an anti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Look to yourselves, that we lose not those things which we have wrought, but that we receiv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 re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osoever trangresses, and abides not in the doctrine of Christ, has not God. He that abides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octrine of Christ, he has both the Father and the 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f there come any unto you, and bring not this doctrine, receive him not into your hou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elder unto the elect lady and her children, whom I love in the truth; and not I only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bid him God spe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he that bids him God speed is partaker of his evil dee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Having many things to write unto you, I would not write with paper and ink: but I trust to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you, and speak face to face, that our joy may be fu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children of your elect sister greet you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 all they that have known the trut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truth's sake, which dwells in us, and shall be with us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Grace be with you, mercy, and peace, from God the Father, and from the Lord Jesus Christ, the S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Father, in truth and lo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 rejoiced greatly that I found of your children walking in truth, as we have received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andment from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now I plead to you, lady, not as though I wrote a new commandment unto you, but that which w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யோவான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2026-08-02T21:17:33Z</dcterms:created>
  <dcterms:modified xsi:type="dcterms:W3CDTF">2026-08-02T21:17:33Z</dcterms:modified>
  <dc:title>2 யோவான்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